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media/image123.svg" ContentType="image/svg+xml"/>
  <Override PartName="/ppt/media/image125.svg" ContentType="image/svg+xml"/>
  <Override PartName="/ppt/media/image127.svg" ContentType="image/svg+xml"/>
  <Override PartName="/ppt/media/image129.svg" ContentType="image/svg+xml"/>
  <Override PartName="/ppt/media/image143.svg" ContentType="image/svg+xml"/>
  <Override PartName="/ppt/media/image145.svg" ContentType="image/svg+xml"/>
  <Override PartName="/ppt/media/image147.svg" ContentType="image/svg+xml"/>
  <Override PartName="/ppt/media/image149.svg" ContentType="image/svg+xml"/>
  <Override PartName="/ppt/media/image151.svg" ContentType="image/svg+xml"/>
  <Override PartName="/ppt/media/image153.svg" ContentType="image/svg+xml"/>
  <Override PartName="/ppt/media/image155.svg" ContentType="image/svg+xml"/>
  <Override PartName="/ppt/media/image157.svg" ContentType="image/svg+xml"/>
  <Override PartName="/ppt/media/image159.svg" ContentType="image/svg+xml"/>
  <Override PartName="/ppt/media/image161.svg" ContentType="image/svg+xml"/>
  <Override PartName="/ppt/media/image163.svg" ContentType="image/svg+xml"/>
  <Override PartName="/ppt/media/image165.svg" ContentType="image/svg+xml"/>
  <Override PartName="/ppt/media/image175.svg" ContentType="image/svg+xml"/>
  <Override PartName="/ppt/media/image176.svg" ContentType="image/svg+xml"/>
  <Override PartName="/ppt/media/image178.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5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80.svg" ContentType="image/svg+xml"/>
  <Override PartName="/ppt/media/image82.svg" ContentType="image/svg+xml"/>
  <Override PartName="/ppt/media/image90.svg" ContentType="image/svg+xml"/>
  <Override PartName="/ppt/media/image92.svg" ContentType="image/svg+xml"/>
  <Override PartName="/ppt/media/image9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9"/>
  </p:notesMasterIdLst>
  <p:handoutMasterIdLst>
    <p:handoutMasterId r:id="rId81"/>
  </p:handoutMasterIdLst>
  <p:sldIdLst>
    <p:sldId id="277" r:id="rId7"/>
    <p:sldId id="278" r:id="rId8"/>
    <p:sldId id="279" r:id="rId9"/>
    <p:sldId id="280" r:id="rId10"/>
    <p:sldId id="281" r:id="rId11"/>
    <p:sldId id="344" r:id="rId12"/>
    <p:sldId id="345" r:id="rId13"/>
    <p:sldId id="346" r:id="rId14"/>
    <p:sldId id="348" r:id="rId15"/>
    <p:sldId id="349" r:id="rId16"/>
    <p:sldId id="350" r:id="rId17"/>
    <p:sldId id="351" r:id="rId18"/>
    <p:sldId id="352" r:id="rId20"/>
    <p:sldId id="283" r:id="rId21"/>
    <p:sldId id="354" r:id="rId22"/>
    <p:sldId id="355" r:id="rId23"/>
    <p:sldId id="358" r:id="rId24"/>
    <p:sldId id="360" r:id="rId25"/>
    <p:sldId id="362" r:id="rId26"/>
    <p:sldId id="364" r:id="rId27"/>
    <p:sldId id="366" r:id="rId28"/>
    <p:sldId id="370" r:id="rId29"/>
    <p:sldId id="371" r:id="rId30"/>
    <p:sldId id="372" r:id="rId31"/>
    <p:sldId id="334" r:id="rId32"/>
    <p:sldId id="335" r:id="rId33"/>
    <p:sldId id="373" r:id="rId34"/>
    <p:sldId id="374" r:id="rId35"/>
    <p:sldId id="375" r:id="rId36"/>
    <p:sldId id="377" r:id="rId37"/>
    <p:sldId id="379" r:id="rId38"/>
    <p:sldId id="380" r:id="rId39"/>
    <p:sldId id="381" r:id="rId40"/>
    <p:sldId id="382" r:id="rId41"/>
    <p:sldId id="384" r:id="rId42"/>
    <p:sldId id="385" r:id="rId43"/>
    <p:sldId id="341" r:id="rId44"/>
    <p:sldId id="389" r:id="rId45"/>
    <p:sldId id="391" r:id="rId46"/>
    <p:sldId id="392" r:id="rId47"/>
    <p:sldId id="394" r:id="rId48"/>
    <p:sldId id="397" r:id="rId49"/>
    <p:sldId id="398" r:id="rId50"/>
    <p:sldId id="399" r:id="rId51"/>
    <p:sldId id="400" r:id="rId52"/>
    <p:sldId id="401" r:id="rId53"/>
    <p:sldId id="342" r:id="rId54"/>
    <p:sldId id="440" r:id="rId55"/>
    <p:sldId id="438" r:id="rId56"/>
    <p:sldId id="439" r:id="rId57"/>
    <p:sldId id="437" r:id="rId58"/>
    <p:sldId id="403" r:id="rId59"/>
    <p:sldId id="404" r:id="rId60"/>
    <p:sldId id="406" r:id="rId61"/>
    <p:sldId id="407" r:id="rId62"/>
    <p:sldId id="408" r:id="rId63"/>
    <p:sldId id="343" r:id="rId64"/>
    <p:sldId id="410" r:id="rId65"/>
    <p:sldId id="412" r:id="rId66"/>
    <p:sldId id="414" r:id="rId67"/>
    <p:sldId id="416" r:id="rId68"/>
    <p:sldId id="418" r:id="rId69"/>
    <p:sldId id="420" r:id="rId70"/>
    <p:sldId id="421" r:id="rId71"/>
    <p:sldId id="422" r:id="rId72"/>
    <p:sldId id="426" r:id="rId73"/>
    <p:sldId id="427" r:id="rId74"/>
    <p:sldId id="432" r:id="rId75"/>
    <p:sldId id="433" r:id="rId76"/>
    <p:sldId id="434" r:id="rId77"/>
    <p:sldId id="435" r:id="rId78"/>
    <p:sldId id="436" r:id="rId79"/>
    <p:sldId id="294" r:id="rId80"/>
  </p:sldIdLst>
  <p:sldSz cx="12192000" cy="6858000"/>
  <p:notesSz cx="6858000" cy="9144000"/>
  <p:embeddedFontLst>
    <p:embeddedFont>
      <p:font typeface="思源黑体 CN Regular" panose="020B0500000000000000" charset="-122"/>
      <p:regular r:id="rId85"/>
    </p:embeddedFont>
    <p:embeddedFont>
      <p:font typeface="汉仪大黑简" panose="02010609000101010101" charset="-122"/>
      <p:regular r:id="rId86"/>
    </p:embeddedFont>
    <p:embeddedFont>
      <p:font typeface="微软雅黑" panose="020B0503020204020204" charset="-122"/>
      <p:regular r:id="rId87"/>
    </p:embeddedFont>
    <p:embeddedFont>
      <p:font typeface="Arial Black" panose="020B0A04020102020204" charset="0"/>
      <p:bold r:id="rId88"/>
    </p:embeddedFont>
    <p:embeddedFont>
      <p:font typeface="汉仪中黑简" panose="02010609000101010101" charset="-122"/>
      <p:regular r:id="rId89"/>
    </p:embeddedFont>
  </p:embeddedFontLst>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1" userDrawn="1">
          <p15:clr>
            <a:srgbClr val="A4A3A4"/>
          </p15:clr>
        </p15:guide>
        <p15:guide id="2" pos="3824" userDrawn="1">
          <p15:clr>
            <a:srgbClr val="A4A3A4"/>
          </p15:clr>
        </p15:guide>
        <p15:guide id="3" orient="horz" pos="418" userDrawn="1">
          <p15:clr>
            <a:srgbClr val="A4A3A4"/>
          </p15:clr>
        </p15:guide>
        <p15:guide id="4" orient="horz" pos="3868" userDrawn="1">
          <p15:clr>
            <a:srgbClr val="A4A3A4"/>
          </p15:clr>
        </p15:guide>
        <p15:guide id="5" pos="475" userDrawn="1">
          <p15:clr>
            <a:srgbClr val="A4A3A4"/>
          </p15:clr>
        </p15:guide>
        <p15:guide id="6" pos="7112" userDrawn="1">
          <p15:clr>
            <a:srgbClr val="A4A3A4"/>
          </p15:clr>
        </p15:guide>
        <p15:guide id="7" orient="horz" pos="13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81"/>
        <p:guide pos="3824"/>
        <p:guide orient="horz" pos="418"/>
        <p:guide orient="horz" pos="3868"/>
        <p:guide pos="475"/>
        <p:guide pos="7112"/>
        <p:guide orient="horz" pos="13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gs" Target="tags/tag1767.xml"/><Relationship Id="rId9" Type="http://schemas.openxmlformats.org/officeDocument/2006/relationships/slide" Target="slides/slide3.xml"/><Relationship Id="rId89" Type="http://schemas.openxmlformats.org/officeDocument/2006/relationships/font" Target="fonts/font5.fntdata"/><Relationship Id="rId88" Type="http://schemas.openxmlformats.org/officeDocument/2006/relationships/font" Target="fonts/font4.fntdata"/><Relationship Id="rId87" Type="http://schemas.openxmlformats.org/officeDocument/2006/relationships/font" Target="fonts/font3.fntdata"/><Relationship Id="rId86" Type="http://schemas.openxmlformats.org/officeDocument/2006/relationships/font" Target="fonts/font2.fntdata"/><Relationship Id="rId85" Type="http://schemas.openxmlformats.org/officeDocument/2006/relationships/font" Target="fonts/font1.fntdata"/><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3.xml"/><Relationship Id="rId8" Type="http://schemas.openxmlformats.org/officeDocument/2006/relationships/slide" Target="slides/slide2.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9" Type="http://schemas.openxmlformats.org/officeDocument/2006/relationships/tags" Target="../tags/tag880.xml"/><Relationship Id="rId8" Type="http://schemas.openxmlformats.org/officeDocument/2006/relationships/tags" Target="../tags/tag879.xml"/><Relationship Id="rId7" Type="http://schemas.openxmlformats.org/officeDocument/2006/relationships/tags" Target="../tags/tag878.xml"/><Relationship Id="rId6" Type="http://schemas.openxmlformats.org/officeDocument/2006/relationships/tags" Target="../tags/tag877.xml"/><Relationship Id="rId5" Type="http://schemas.openxmlformats.org/officeDocument/2006/relationships/tags" Target="../tags/tag876.xml"/><Relationship Id="rId4" Type="http://schemas.openxmlformats.org/officeDocument/2006/relationships/tags" Target="../tags/tag875.xml"/><Relationship Id="rId3" Type="http://schemas.openxmlformats.org/officeDocument/2006/relationships/image" Target="../media/image31.jpeg"/><Relationship Id="rId24" Type="http://schemas.openxmlformats.org/officeDocument/2006/relationships/slideLayout" Target="../slideLayouts/slideLayout23.xml"/><Relationship Id="rId23" Type="http://schemas.openxmlformats.org/officeDocument/2006/relationships/tags" Target="../tags/tag888.xml"/><Relationship Id="rId22" Type="http://schemas.openxmlformats.org/officeDocument/2006/relationships/image" Target="../media/image37.svg"/><Relationship Id="rId21" Type="http://schemas.openxmlformats.org/officeDocument/2006/relationships/image" Target="../media/image36.png"/><Relationship Id="rId20" Type="http://schemas.openxmlformats.org/officeDocument/2006/relationships/tags" Target="../tags/tag887.xml"/><Relationship Id="rId2" Type="http://schemas.openxmlformats.org/officeDocument/2006/relationships/tags" Target="../tags/tag874.xml"/><Relationship Id="rId19" Type="http://schemas.openxmlformats.org/officeDocument/2006/relationships/image" Target="../media/image35.svg"/><Relationship Id="rId18" Type="http://schemas.openxmlformats.org/officeDocument/2006/relationships/image" Target="../media/image34.png"/><Relationship Id="rId17" Type="http://schemas.openxmlformats.org/officeDocument/2006/relationships/tags" Target="../tags/tag886.xml"/><Relationship Id="rId16" Type="http://schemas.openxmlformats.org/officeDocument/2006/relationships/image" Target="../media/image33.svg"/><Relationship Id="rId15" Type="http://schemas.openxmlformats.org/officeDocument/2006/relationships/image" Target="../media/image32.png"/><Relationship Id="rId14" Type="http://schemas.openxmlformats.org/officeDocument/2006/relationships/tags" Target="../tags/tag885.xml"/><Relationship Id="rId13" Type="http://schemas.openxmlformats.org/officeDocument/2006/relationships/tags" Target="../tags/tag884.xml"/><Relationship Id="rId12" Type="http://schemas.openxmlformats.org/officeDocument/2006/relationships/tags" Target="../tags/tag883.xml"/><Relationship Id="rId11" Type="http://schemas.openxmlformats.org/officeDocument/2006/relationships/tags" Target="../tags/tag882.xml"/><Relationship Id="rId10" Type="http://schemas.openxmlformats.org/officeDocument/2006/relationships/tags" Target="../tags/tag881.xml"/><Relationship Id="rId1" Type="http://schemas.openxmlformats.org/officeDocument/2006/relationships/tags" Target="../tags/tag873.xml"/></Relationships>
</file>

<file path=ppt/slides/_rels/slide11.xml.rels><?xml version="1.0" encoding="UTF-8" standalone="yes"?>
<Relationships xmlns="http://schemas.openxmlformats.org/package/2006/relationships"><Relationship Id="rId9" Type="http://schemas.openxmlformats.org/officeDocument/2006/relationships/tags" Target="../tags/tag897.xml"/><Relationship Id="rId8" Type="http://schemas.openxmlformats.org/officeDocument/2006/relationships/tags" Target="../tags/tag896.xml"/><Relationship Id="rId7" Type="http://schemas.openxmlformats.org/officeDocument/2006/relationships/tags" Target="../tags/tag895.xml"/><Relationship Id="rId6" Type="http://schemas.openxmlformats.org/officeDocument/2006/relationships/tags" Target="../tags/tag894.xml"/><Relationship Id="rId5" Type="http://schemas.openxmlformats.org/officeDocument/2006/relationships/tags" Target="../tags/tag893.xml"/><Relationship Id="rId4" Type="http://schemas.openxmlformats.org/officeDocument/2006/relationships/tags" Target="../tags/tag892.xml"/><Relationship Id="rId30" Type="http://schemas.openxmlformats.org/officeDocument/2006/relationships/slideLayout" Target="../slideLayouts/slideLayout23.xml"/><Relationship Id="rId3" Type="http://schemas.openxmlformats.org/officeDocument/2006/relationships/tags" Target="../tags/tag891.xml"/><Relationship Id="rId29" Type="http://schemas.openxmlformats.org/officeDocument/2006/relationships/tags" Target="../tags/tag911.xml"/><Relationship Id="rId28" Type="http://schemas.openxmlformats.org/officeDocument/2006/relationships/image" Target="../media/image43.svg"/><Relationship Id="rId27" Type="http://schemas.openxmlformats.org/officeDocument/2006/relationships/image" Target="../media/image42.png"/><Relationship Id="rId26" Type="http://schemas.openxmlformats.org/officeDocument/2006/relationships/tags" Target="../tags/tag910.xml"/><Relationship Id="rId25" Type="http://schemas.openxmlformats.org/officeDocument/2006/relationships/image" Target="../media/image41.svg"/><Relationship Id="rId24" Type="http://schemas.openxmlformats.org/officeDocument/2006/relationships/image" Target="../media/image40.png"/><Relationship Id="rId23" Type="http://schemas.openxmlformats.org/officeDocument/2006/relationships/tags" Target="../tags/tag909.xml"/><Relationship Id="rId22" Type="http://schemas.openxmlformats.org/officeDocument/2006/relationships/image" Target="../media/image39.svg"/><Relationship Id="rId21" Type="http://schemas.openxmlformats.org/officeDocument/2006/relationships/image" Target="../media/image38.png"/><Relationship Id="rId20" Type="http://schemas.openxmlformats.org/officeDocument/2006/relationships/tags" Target="../tags/tag908.xml"/><Relationship Id="rId2" Type="http://schemas.openxmlformats.org/officeDocument/2006/relationships/tags" Target="../tags/tag890.xml"/><Relationship Id="rId19" Type="http://schemas.openxmlformats.org/officeDocument/2006/relationships/tags" Target="../tags/tag907.xml"/><Relationship Id="rId18" Type="http://schemas.openxmlformats.org/officeDocument/2006/relationships/tags" Target="../tags/tag906.xml"/><Relationship Id="rId17" Type="http://schemas.openxmlformats.org/officeDocument/2006/relationships/tags" Target="../tags/tag905.xml"/><Relationship Id="rId16" Type="http://schemas.openxmlformats.org/officeDocument/2006/relationships/tags" Target="../tags/tag904.xml"/><Relationship Id="rId15" Type="http://schemas.openxmlformats.org/officeDocument/2006/relationships/tags" Target="../tags/tag903.xml"/><Relationship Id="rId14" Type="http://schemas.openxmlformats.org/officeDocument/2006/relationships/tags" Target="../tags/tag902.xml"/><Relationship Id="rId13" Type="http://schemas.openxmlformats.org/officeDocument/2006/relationships/tags" Target="../tags/tag901.xml"/><Relationship Id="rId12" Type="http://schemas.openxmlformats.org/officeDocument/2006/relationships/tags" Target="../tags/tag900.xml"/><Relationship Id="rId11" Type="http://schemas.openxmlformats.org/officeDocument/2006/relationships/tags" Target="../tags/tag899.xml"/><Relationship Id="rId10" Type="http://schemas.openxmlformats.org/officeDocument/2006/relationships/tags" Target="../tags/tag898.xml"/><Relationship Id="rId1" Type="http://schemas.openxmlformats.org/officeDocument/2006/relationships/tags" Target="../tags/tag889.xml"/></Relationships>
</file>

<file path=ppt/slides/_rels/slide12.xml.rels><?xml version="1.0" encoding="UTF-8" standalone="yes"?>
<Relationships xmlns="http://schemas.openxmlformats.org/package/2006/relationships"><Relationship Id="rId9" Type="http://schemas.openxmlformats.org/officeDocument/2006/relationships/tags" Target="../tags/tag919.xml"/><Relationship Id="rId8" Type="http://schemas.openxmlformats.org/officeDocument/2006/relationships/tags" Target="../tags/tag918.xml"/><Relationship Id="rId7" Type="http://schemas.openxmlformats.org/officeDocument/2006/relationships/tags" Target="../tags/tag917.xml"/><Relationship Id="rId6" Type="http://schemas.openxmlformats.org/officeDocument/2006/relationships/tags" Target="../tags/tag916.xml"/><Relationship Id="rId5" Type="http://schemas.openxmlformats.org/officeDocument/2006/relationships/tags" Target="../tags/tag915.xml"/><Relationship Id="rId4" Type="http://schemas.openxmlformats.org/officeDocument/2006/relationships/tags" Target="../tags/tag914.xml"/><Relationship Id="rId3" Type="http://schemas.openxmlformats.org/officeDocument/2006/relationships/image" Target="../media/image44.jpeg"/><Relationship Id="rId2" Type="http://schemas.openxmlformats.org/officeDocument/2006/relationships/tags" Target="../tags/tag913.xml"/><Relationship Id="rId19" Type="http://schemas.openxmlformats.org/officeDocument/2006/relationships/notesSlide" Target="../notesSlides/notesSlide1.xml"/><Relationship Id="rId18" Type="http://schemas.openxmlformats.org/officeDocument/2006/relationships/slideLayout" Target="../slideLayouts/slideLayout23.xml"/><Relationship Id="rId17" Type="http://schemas.openxmlformats.org/officeDocument/2006/relationships/tags" Target="../tags/tag927.xml"/><Relationship Id="rId16" Type="http://schemas.openxmlformats.org/officeDocument/2006/relationships/tags" Target="../tags/tag926.xml"/><Relationship Id="rId15" Type="http://schemas.openxmlformats.org/officeDocument/2006/relationships/tags" Target="../tags/tag925.xml"/><Relationship Id="rId14" Type="http://schemas.openxmlformats.org/officeDocument/2006/relationships/tags" Target="../tags/tag924.xml"/><Relationship Id="rId13" Type="http://schemas.openxmlformats.org/officeDocument/2006/relationships/tags" Target="../tags/tag923.xml"/><Relationship Id="rId12" Type="http://schemas.openxmlformats.org/officeDocument/2006/relationships/tags" Target="../tags/tag922.xml"/><Relationship Id="rId11" Type="http://schemas.openxmlformats.org/officeDocument/2006/relationships/tags" Target="../tags/tag921.xml"/><Relationship Id="rId10" Type="http://schemas.openxmlformats.org/officeDocument/2006/relationships/tags" Target="../tags/tag920.xml"/><Relationship Id="rId1" Type="http://schemas.openxmlformats.org/officeDocument/2006/relationships/tags" Target="../tags/tag912.xml"/></Relationships>
</file>

<file path=ppt/slides/_rels/slide13.xml.rels><?xml version="1.0" encoding="UTF-8" standalone="yes"?>
<Relationships xmlns="http://schemas.openxmlformats.org/package/2006/relationships"><Relationship Id="rId9" Type="http://schemas.openxmlformats.org/officeDocument/2006/relationships/tags" Target="../tags/tag935.xml"/><Relationship Id="rId8" Type="http://schemas.openxmlformats.org/officeDocument/2006/relationships/tags" Target="../tags/tag934.xml"/><Relationship Id="rId7" Type="http://schemas.openxmlformats.org/officeDocument/2006/relationships/tags" Target="../tags/tag933.xml"/><Relationship Id="rId6" Type="http://schemas.openxmlformats.org/officeDocument/2006/relationships/tags" Target="../tags/tag932.xml"/><Relationship Id="rId5" Type="http://schemas.openxmlformats.org/officeDocument/2006/relationships/tags" Target="../tags/tag931.xml"/><Relationship Id="rId4" Type="http://schemas.openxmlformats.org/officeDocument/2006/relationships/image" Target="../media/image45.jpeg"/><Relationship Id="rId3" Type="http://schemas.openxmlformats.org/officeDocument/2006/relationships/tags" Target="../tags/tag930.xml"/><Relationship Id="rId21" Type="http://schemas.openxmlformats.org/officeDocument/2006/relationships/slideLayout" Target="../slideLayouts/slideLayout23.xml"/><Relationship Id="rId20" Type="http://schemas.openxmlformats.org/officeDocument/2006/relationships/tags" Target="../tags/tag944.xml"/><Relationship Id="rId2" Type="http://schemas.openxmlformats.org/officeDocument/2006/relationships/tags" Target="../tags/tag929.xml"/><Relationship Id="rId19" Type="http://schemas.openxmlformats.org/officeDocument/2006/relationships/tags" Target="../tags/tag943.xml"/><Relationship Id="rId18" Type="http://schemas.openxmlformats.org/officeDocument/2006/relationships/tags" Target="../tags/tag942.xml"/><Relationship Id="rId17" Type="http://schemas.openxmlformats.org/officeDocument/2006/relationships/tags" Target="../tags/tag941.xml"/><Relationship Id="rId16" Type="http://schemas.openxmlformats.org/officeDocument/2006/relationships/image" Target="../media/image47.jpeg"/><Relationship Id="rId15" Type="http://schemas.openxmlformats.org/officeDocument/2006/relationships/tags" Target="../tags/tag940.xml"/><Relationship Id="rId14" Type="http://schemas.openxmlformats.org/officeDocument/2006/relationships/tags" Target="../tags/tag939.xml"/><Relationship Id="rId13" Type="http://schemas.openxmlformats.org/officeDocument/2006/relationships/tags" Target="../tags/tag938.xml"/><Relationship Id="rId12" Type="http://schemas.openxmlformats.org/officeDocument/2006/relationships/tags" Target="../tags/tag937.xml"/><Relationship Id="rId11" Type="http://schemas.openxmlformats.org/officeDocument/2006/relationships/tags" Target="../tags/tag936.xml"/><Relationship Id="rId10" Type="http://schemas.openxmlformats.org/officeDocument/2006/relationships/image" Target="../media/image46.jpeg"/><Relationship Id="rId1" Type="http://schemas.openxmlformats.org/officeDocument/2006/relationships/tags" Target="../tags/tag92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946.xml"/><Relationship Id="rId1" Type="http://schemas.openxmlformats.org/officeDocument/2006/relationships/tags" Target="../tags/tag945.xml"/></Relationships>
</file>

<file path=ppt/slides/_rels/slide15.xml.rels><?xml version="1.0" encoding="UTF-8" standalone="yes"?>
<Relationships xmlns="http://schemas.openxmlformats.org/package/2006/relationships"><Relationship Id="rId9" Type="http://schemas.openxmlformats.org/officeDocument/2006/relationships/tags" Target="../tags/tag955.xml"/><Relationship Id="rId8" Type="http://schemas.openxmlformats.org/officeDocument/2006/relationships/tags" Target="../tags/tag954.xml"/><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 Type="http://schemas.openxmlformats.org/officeDocument/2006/relationships/tags" Target="../tags/tag948.xml"/><Relationship Id="rId19" Type="http://schemas.openxmlformats.org/officeDocument/2006/relationships/slideLayout" Target="../slideLayouts/slideLayout60.xml"/><Relationship Id="rId18" Type="http://schemas.openxmlformats.org/officeDocument/2006/relationships/tags" Target="../tags/tag960.xml"/><Relationship Id="rId17" Type="http://schemas.openxmlformats.org/officeDocument/2006/relationships/image" Target="../media/image51.jpeg"/><Relationship Id="rId16" Type="http://schemas.openxmlformats.org/officeDocument/2006/relationships/tags" Target="../tags/tag959.xml"/><Relationship Id="rId15" Type="http://schemas.openxmlformats.org/officeDocument/2006/relationships/image" Target="../media/image50.png"/><Relationship Id="rId14" Type="http://schemas.openxmlformats.org/officeDocument/2006/relationships/tags" Target="../tags/tag958.xml"/><Relationship Id="rId13" Type="http://schemas.openxmlformats.org/officeDocument/2006/relationships/image" Target="../media/image49.jpeg"/><Relationship Id="rId12" Type="http://schemas.openxmlformats.org/officeDocument/2006/relationships/tags" Target="../tags/tag957.xml"/><Relationship Id="rId11" Type="http://schemas.openxmlformats.org/officeDocument/2006/relationships/image" Target="../media/image48.jpeg"/><Relationship Id="rId10" Type="http://schemas.openxmlformats.org/officeDocument/2006/relationships/tags" Target="../tags/tag956.xml"/><Relationship Id="rId1" Type="http://schemas.openxmlformats.org/officeDocument/2006/relationships/tags" Target="../tags/tag947.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968.xml"/><Relationship Id="rId7" Type="http://schemas.openxmlformats.org/officeDocument/2006/relationships/tags" Target="../tags/tag967.xml"/><Relationship Id="rId6" Type="http://schemas.openxmlformats.org/officeDocument/2006/relationships/tags" Target="../tags/tag966.xml"/><Relationship Id="rId5" Type="http://schemas.openxmlformats.org/officeDocument/2006/relationships/tags" Target="../tags/tag965.xml"/><Relationship Id="rId4" Type="http://schemas.openxmlformats.org/officeDocument/2006/relationships/tags" Target="../tags/tag964.xml"/><Relationship Id="rId3" Type="http://schemas.openxmlformats.org/officeDocument/2006/relationships/tags" Target="../tags/tag963.xml"/><Relationship Id="rId2" Type="http://schemas.openxmlformats.org/officeDocument/2006/relationships/tags" Target="../tags/tag962.xml"/><Relationship Id="rId1" Type="http://schemas.openxmlformats.org/officeDocument/2006/relationships/tags" Target="../tags/tag961.xml"/></Relationships>
</file>

<file path=ppt/slides/_rels/slide17.xml.rels><?xml version="1.0" encoding="UTF-8" standalone="yes"?>
<Relationships xmlns="http://schemas.openxmlformats.org/package/2006/relationships"><Relationship Id="rId9" Type="http://schemas.openxmlformats.org/officeDocument/2006/relationships/tags" Target="../tags/tag977.xml"/><Relationship Id="rId8" Type="http://schemas.openxmlformats.org/officeDocument/2006/relationships/tags" Target="../tags/tag976.xml"/><Relationship Id="rId7" Type="http://schemas.openxmlformats.org/officeDocument/2006/relationships/tags" Target="../tags/tag975.xm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tags" Target="../tags/tag972.xml"/><Relationship Id="rId3" Type="http://schemas.openxmlformats.org/officeDocument/2006/relationships/tags" Target="../tags/tag971.xml"/><Relationship Id="rId2" Type="http://schemas.openxmlformats.org/officeDocument/2006/relationships/tags" Target="../tags/tag970.xml"/><Relationship Id="rId11" Type="http://schemas.openxmlformats.org/officeDocument/2006/relationships/slideLayout" Target="../slideLayouts/slideLayout23.xml"/><Relationship Id="rId10" Type="http://schemas.openxmlformats.org/officeDocument/2006/relationships/tags" Target="../tags/tag978.xml"/><Relationship Id="rId1" Type="http://schemas.openxmlformats.org/officeDocument/2006/relationships/tags" Target="../tags/tag969.xml"/></Relationships>
</file>

<file path=ppt/slides/_rels/slide18.xml.rels><?xml version="1.0" encoding="UTF-8" standalone="yes"?>
<Relationships xmlns="http://schemas.openxmlformats.org/package/2006/relationships"><Relationship Id="rId9" Type="http://schemas.openxmlformats.org/officeDocument/2006/relationships/tags" Target="../tags/tag987.xml"/><Relationship Id="rId8" Type="http://schemas.openxmlformats.org/officeDocument/2006/relationships/tags" Target="../tags/tag986.xml"/><Relationship Id="rId7" Type="http://schemas.openxmlformats.org/officeDocument/2006/relationships/tags" Target="../tags/tag985.xml"/><Relationship Id="rId6" Type="http://schemas.openxmlformats.org/officeDocument/2006/relationships/tags" Target="../tags/tag984.xml"/><Relationship Id="rId5" Type="http://schemas.openxmlformats.org/officeDocument/2006/relationships/tags" Target="../tags/tag983.xml"/><Relationship Id="rId4" Type="http://schemas.openxmlformats.org/officeDocument/2006/relationships/tags" Target="../tags/tag982.xml"/><Relationship Id="rId3" Type="http://schemas.openxmlformats.org/officeDocument/2006/relationships/tags" Target="../tags/tag981.xml"/><Relationship Id="rId2" Type="http://schemas.openxmlformats.org/officeDocument/2006/relationships/tags" Target="../tags/tag980.xml"/><Relationship Id="rId11" Type="http://schemas.openxmlformats.org/officeDocument/2006/relationships/slideLayout" Target="../slideLayouts/slideLayout23.xml"/><Relationship Id="rId10" Type="http://schemas.openxmlformats.org/officeDocument/2006/relationships/tags" Target="../tags/tag988.xml"/><Relationship Id="rId1" Type="http://schemas.openxmlformats.org/officeDocument/2006/relationships/tags" Target="../tags/tag979.xml"/></Relationships>
</file>

<file path=ppt/slides/_rels/slide19.xml.rels><?xml version="1.0" encoding="UTF-8" standalone="yes"?>
<Relationships xmlns="http://schemas.openxmlformats.org/package/2006/relationships"><Relationship Id="rId9" Type="http://schemas.openxmlformats.org/officeDocument/2006/relationships/tags" Target="../tags/tag997.xml"/><Relationship Id="rId8" Type="http://schemas.openxmlformats.org/officeDocument/2006/relationships/tags" Target="../tags/tag996.xml"/><Relationship Id="rId7" Type="http://schemas.openxmlformats.org/officeDocument/2006/relationships/tags" Target="../tags/tag995.xml"/><Relationship Id="rId6" Type="http://schemas.openxmlformats.org/officeDocument/2006/relationships/tags" Target="../tags/tag994.xml"/><Relationship Id="rId5" Type="http://schemas.openxmlformats.org/officeDocument/2006/relationships/tags" Target="../tags/tag993.xml"/><Relationship Id="rId4" Type="http://schemas.openxmlformats.org/officeDocument/2006/relationships/tags" Target="../tags/tag992.xml"/><Relationship Id="rId3" Type="http://schemas.openxmlformats.org/officeDocument/2006/relationships/tags" Target="../tags/tag991.xml"/><Relationship Id="rId2" Type="http://schemas.openxmlformats.org/officeDocument/2006/relationships/tags" Target="../tags/tag990.xml"/><Relationship Id="rId11" Type="http://schemas.openxmlformats.org/officeDocument/2006/relationships/slideLayout" Target="../slideLayouts/slideLayout23.xml"/><Relationship Id="rId10" Type="http://schemas.openxmlformats.org/officeDocument/2006/relationships/tags" Target="../tags/tag998.xml"/><Relationship Id="rId1" Type="http://schemas.openxmlformats.org/officeDocument/2006/relationships/tags" Target="../tags/tag989.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 Type="http://schemas.openxmlformats.org/officeDocument/2006/relationships/tags" Target="../tags/tag999.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3.xml"/><Relationship Id="rId6" Type="http://schemas.openxmlformats.org/officeDocument/2006/relationships/tags" Target="../tags/tag1012.xml"/><Relationship Id="rId5" Type="http://schemas.openxmlformats.org/officeDocument/2006/relationships/tags" Target="../tags/tag1011.xml"/><Relationship Id="rId4" Type="http://schemas.openxmlformats.org/officeDocument/2006/relationships/tags" Target="../tags/tag1010.xml"/><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tags" Target="../tags/tag1007.xml"/></Relationships>
</file>

<file path=ppt/slides/_rels/slide22.xml.rels><?xml version="1.0" encoding="UTF-8" standalone="yes"?>
<Relationships xmlns="http://schemas.openxmlformats.org/package/2006/relationships"><Relationship Id="rId9" Type="http://schemas.openxmlformats.org/officeDocument/2006/relationships/tags" Target="../tags/tag1021.xml"/><Relationship Id="rId8" Type="http://schemas.openxmlformats.org/officeDocument/2006/relationships/tags" Target="../tags/tag1020.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8" Type="http://schemas.openxmlformats.org/officeDocument/2006/relationships/slideLayout" Target="../slideLayouts/slideLayout23.xml"/><Relationship Id="rId17" Type="http://schemas.openxmlformats.org/officeDocument/2006/relationships/tags" Target="../tags/tag1029.xml"/><Relationship Id="rId16" Type="http://schemas.openxmlformats.org/officeDocument/2006/relationships/tags" Target="../tags/tag1028.xml"/><Relationship Id="rId15" Type="http://schemas.openxmlformats.org/officeDocument/2006/relationships/tags" Target="../tags/tag1027.xml"/><Relationship Id="rId14" Type="http://schemas.openxmlformats.org/officeDocument/2006/relationships/tags" Target="../tags/tag1026.xml"/><Relationship Id="rId13" Type="http://schemas.openxmlformats.org/officeDocument/2006/relationships/tags" Target="../tags/tag1025.xml"/><Relationship Id="rId12" Type="http://schemas.openxmlformats.org/officeDocument/2006/relationships/tags" Target="../tags/tag1024.xml"/><Relationship Id="rId11" Type="http://schemas.openxmlformats.org/officeDocument/2006/relationships/tags" Target="../tags/tag1023.xml"/><Relationship Id="rId10" Type="http://schemas.openxmlformats.org/officeDocument/2006/relationships/tags" Target="../tags/tag1022.xml"/><Relationship Id="rId1" Type="http://schemas.openxmlformats.org/officeDocument/2006/relationships/tags" Target="../tags/tag1013.xml"/></Relationships>
</file>

<file path=ppt/slides/_rels/slide23.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0" Type="http://schemas.openxmlformats.org/officeDocument/2006/relationships/slideLayout" Target="../slideLayouts/slideLayout23.xml"/><Relationship Id="rId3" Type="http://schemas.openxmlformats.org/officeDocument/2006/relationships/tags" Target="../tags/tag1031.xml"/><Relationship Id="rId29" Type="http://schemas.openxmlformats.org/officeDocument/2006/relationships/tags" Target="../tags/tag1049.xml"/><Relationship Id="rId28" Type="http://schemas.openxmlformats.org/officeDocument/2006/relationships/tags" Target="../tags/tag1048.xml"/><Relationship Id="rId27" Type="http://schemas.openxmlformats.org/officeDocument/2006/relationships/image" Target="../media/image57.svg"/><Relationship Id="rId26" Type="http://schemas.openxmlformats.org/officeDocument/2006/relationships/image" Target="../media/image56.png"/><Relationship Id="rId25" Type="http://schemas.openxmlformats.org/officeDocument/2006/relationships/tags" Target="../tags/tag1047.xml"/><Relationship Id="rId24" Type="http://schemas.openxmlformats.org/officeDocument/2006/relationships/image" Target="../media/image35.svg"/><Relationship Id="rId23" Type="http://schemas.openxmlformats.org/officeDocument/2006/relationships/image" Target="../media/image55.png"/><Relationship Id="rId22" Type="http://schemas.openxmlformats.org/officeDocument/2006/relationships/tags" Target="../tags/tag1046.xml"/><Relationship Id="rId21" Type="http://schemas.openxmlformats.org/officeDocument/2006/relationships/tags" Target="../tags/tag1045.xml"/><Relationship Id="rId20" Type="http://schemas.openxmlformats.org/officeDocument/2006/relationships/tags" Target="../tags/tag1044.xml"/><Relationship Id="rId2" Type="http://schemas.openxmlformats.org/officeDocument/2006/relationships/image" Target="../media/image52.jpeg"/><Relationship Id="rId19" Type="http://schemas.openxmlformats.org/officeDocument/2006/relationships/tags" Target="../tags/tag1043.xml"/><Relationship Id="rId18" Type="http://schemas.openxmlformats.org/officeDocument/2006/relationships/tags" Target="../tags/tag1042.xml"/><Relationship Id="rId17" Type="http://schemas.openxmlformats.org/officeDocument/2006/relationships/tags" Target="../tags/tag1041.xml"/><Relationship Id="rId16" Type="http://schemas.openxmlformats.org/officeDocument/2006/relationships/tags" Target="../tags/tag1040.xml"/><Relationship Id="rId15" Type="http://schemas.openxmlformats.org/officeDocument/2006/relationships/image" Target="../media/image37.svg"/><Relationship Id="rId14" Type="http://schemas.openxmlformats.org/officeDocument/2006/relationships/image" Target="../media/image54.png"/><Relationship Id="rId13" Type="http://schemas.openxmlformats.org/officeDocument/2006/relationships/tags" Target="../tags/tag1039.xml"/><Relationship Id="rId12" Type="http://schemas.openxmlformats.org/officeDocument/2006/relationships/tags" Target="../tags/tag1038.xml"/><Relationship Id="rId11" Type="http://schemas.openxmlformats.org/officeDocument/2006/relationships/image" Target="../media/image33.svg"/><Relationship Id="rId10" Type="http://schemas.openxmlformats.org/officeDocument/2006/relationships/image" Target="../media/image53.png"/><Relationship Id="rId1" Type="http://schemas.openxmlformats.org/officeDocument/2006/relationships/tags" Target="../tags/tag1030.xml"/></Relationships>
</file>

<file path=ppt/slides/_rels/slide24.xml.rels><?xml version="1.0" encoding="UTF-8" standalone="yes"?>
<Relationships xmlns="http://schemas.openxmlformats.org/package/2006/relationships"><Relationship Id="rId9" Type="http://schemas.openxmlformats.org/officeDocument/2006/relationships/tags" Target="../tags/tag1056.xml"/><Relationship Id="rId8" Type="http://schemas.openxmlformats.org/officeDocument/2006/relationships/image" Target="../media/image59.jpeg"/><Relationship Id="rId7" Type="http://schemas.openxmlformats.org/officeDocument/2006/relationships/tags" Target="../tags/tag1055.xml"/><Relationship Id="rId6" Type="http://schemas.openxmlformats.org/officeDocument/2006/relationships/tags" Target="../tags/tag1054.xml"/><Relationship Id="rId5" Type="http://schemas.openxmlformats.org/officeDocument/2006/relationships/image" Target="../media/image58.jpeg"/><Relationship Id="rId4" Type="http://schemas.openxmlformats.org/officeDocument/2006/relationships/tags" Target="../tags/tag1053.xml"/><Relationship Id="rId3" Type="http://schemas.openxmlformats.org/officeDocument/2006/relationships/tags" Target="../tags/tag1052.xml"/><Relationship Id="rId23" Type="http://schemas.openxmlformats.org/officeDocument/2006/relationships/slideLayout" Target="../slideLayouts/slideLayout23.xml"/><Relationship Id="rId22" Type="http://schemas.openxmlformats.org/officeDocument/2006/relationships/tags" Target="../tags/tag1067.xml"/><Relationship Id="rId21" Type="http://schemas.openxmlformats.org/officeDocument/2006/relationships/tags" Target="../tags/tag1066.xml"/><Relationship Id="rId20" Type="http://schemas.openxmlformats.org/officeDocument/2006/relationships/tags" Target="../tags/tag1065.xml"/><Relationship Id="rId2" Type="http://schemas.openxmlformats.org/officeDocument/2006/relationships/tags" Target="../tags/tag1051.xml"/><Relationship Id="rId19" Type="http://schemas.openxmlformats.org/officeDocument/2006/relationships/tags" Target="../tags/tag1064.xml"/><Relationship Id="rId18" Type="http://schemas.openxmlformats.org/officeDocument/2006/relationships/image" Target="../media/image61.jpeg"/><Relationship Id="rId17" Type="http://schemas.openxmlformats.org/officeDocument/2006/relationships/tags" Target="../tags/tag1063.xml"/><Relationship Id="rId16" Type="http://schemas.openxmlformats.org/officeDocument/2006/relationships/tags" Target="../tags/tag1062.xml"/><Relationship Id="rId15" Type="http://schemas.openxmlformats.org/officeDocument/2006/relationships/tags" Target="../tags/tag1061.xml"/><Relationship Id="rId14" Type="http://schemas.openxmlformats.org/officeDocument/2006/relationships/tags" Target="../tags/tag1060.xml"/><Relationship Id="rId13" Type="http://schemas.openxmlformats.org/officeDocument/2006/relationships/image" Target="../media/image60.jpeg"/><Relationship Id="rId12" Type="http://schemas.openxmlformats.org/officeDocument/2006/relationships/tags" Target="../tags/tag1059.xml"/><Relationship Id="rId11" Type="http://schemas.openxmlformats.org/officeDocument/2006/relationships/tags" Target="../tags/tag1058.xml"/><Relationship Id="rId10" Type="http://schemas.openxmlformats.org/officeDocument/2006/relationships/tags" Target="../tags/tag1057.xml"/><Relationship Id="rId1" Type="http://schemas.openxmlformats.org/officeDocument/2006/relationships/tags" Target="../tags/tag1050.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069.xml"/><Relationship Id="rId4" Type="http://schemas.openxmlformats.org/officeDocument/2006/relationships/image" Target="../media/image62.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06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71.xml"/><Relationship Id="rId1" Type="http://schemas.openxmlformats.org/officeDocument/2006/relationships/tags" Target="../tags/tag107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073.xml"/><Relationship Id="rId2" Type="http://schemas.openxmlformats.org/officeDocument/2006/relationships/image" Target="../media/image63.png"/><Relationship Id="rId1" Type="http://schemas.openxmlformats.org/officeDocument/2006/relationships/tags" Target="../tags/tag1072.xml"/></Relationships>
</file>

<file path=ppt/slides/_rels/slide28.xml.rels><?xml version="1.0" encoding="UTF-8" standalone="yes"?>
<Relationships xmlns="http://schemas.openxmlformats.org/package/2006/relationships"><Relationship Id="rId9" Type="http://schemas.openxmlformats.org/officeDocument/2006/relationships/tags" Target="../tags/tag1082.xml"/><Relationship Id="rId8" Type="http://schemas.openxmlformats.org/officeDocument/2006/relationships/tags" Target="../tags/tag1081.xml"/><Relationship Id="rId7" Type="http://schemas.openxmlformats.org/officeDocument/2006/relationships/tags" Target="../tags/tag1080.xml"/><Relationship Id="rId6" Type="http://schemas.openxmlformats.org/officeDocument/2006/relationships/tags" Target="../tags/tag1079.xml"/><Relationship Id="rId5" Type="http://schemas.openxmlformats.org/officeDocument/2006/relationships/tags" Target="../tags/tag1078.xml"/><Relationship Id="rId4" Type="http://schemas.openxmlformats.org/officeDocument/2006/relationships/tags" Target="../tags/tag1077.xml"/><Relationship Id="rId3" Type="http://schemas.openxmlformats.org/officeDocument/2006/relationships/tags" Target="../tags/tag1076.xml"/><Relationship Id="rId23" Type="http://schemas.openxmlformats.org/officeDocument/2006/relationships/slideLayout" Target="../slideLayouts/slideLayout23.xml"/><Relationship Id="rId22" Type="http://schemas.openxmlformats.org/officeDocument/2006/relationships/tags" Target="../tags/tag1091.xml"/><Relationship Id="rId21" Type="http://schemas.openxmlformats.org/officeDocument/2006/relationships/image" Target="../media/image67.jpeg"/><Relationship Id="rId20" Type="http://schemas.openxmlformats.org/officeDocument/2006/relationships/tags" Target="../tags/tag1090.xml"/><Relationship Id="rId2" Type="http://schemas.openxmlformats.org/officeDocument/2006/relationships/tags" Target="../tags/tag1075.xml"/><Relationship Id="rId19" Type="http://schemas.openxmlformats.org/officeDocument/2006/relationships/image" Target="../media/image66.jpeg"/><Relationship Id="rId18" Type="http://schemas.openxmlformats.org/officeDocument/2006/relationships/tags" Target="../tags/tag1089.xml"/><Relationship Id="rId17" Type="http://schemas.openxmlformats.org/officeDocument/2006/relationships/image" Target="../media/image65.jpeg"/><Relationship Id="rId16" Type="http://schemas.openxmlformats.org/officeDocument/2006/relationships/tags" Target="../tags/tag1088.xml"/><Relationship Id="rId15" Type="http://schemas.openxmlformats.org/officeDocument/2006/relationships/image" Target="../media/image64.jpeg"/><Relationship Id="rId14" Type="http://schemas.openxmlformats.org/officeDocument/2006/relationships/tags" Target="../tags/tag1087.xml"/><Relationship Id="rId13" Type="http://schemas.openxmlformats.org/officeDocument/2006/relationships/tags" Target="../tags/tag1086.xml"/><Relationship Id="rId12" Type="http://schemas.openxmlformats.org/officeDocument/2006/relationships/tags" Target="../tags/tag1085.xml"/><Relationship Id="rId11" Type="http://schemas.openxmlformats.org/officeDocument/2006/relationships/tags" Target="../tags/tag1084.xml"/><Relationship Id="rId10" Type="http://schemas.openxmlformats.org/officeDocument/2006/relationships/tags" Target="../tags/tag1083.xml"/><Relationship Id="rId1" Type="http://schemas.openxmlformats.org/officeDocument/2006/relationships/tags" Target="../tags/tag1074.xml"/></Relationships>
</file>

<file path=ppt/slides/_rels/slide29.xml.rels><?xml version="1.0" encoding="UTF-8" standalone="yes"?>
<Relationships xmlns="http://schemas.openxmlformats.org/package/2006/relationships"><Relationship Id="rId9" Type="http://schemas.openxmlformats.org/officeDocument/2006/relationships/tags" Target="../tags/tag1100.xml"/><Relationship Id="rId8" Type="http://schemas.openxmlformats.org/officeDocument/2006/relationships/tags" Target="../tags/tag1099.xml"/><Relationship Id="rId7" Type="http://schemas.openxmlformats.org/officeDocument/2006/relationships/tags" Target="../tags/tag1098.xml"/><Relationship Id="rId6" Type="http://schemas.openxmlformats.org/officeDocument/2006/relationships/tags" Target="../tags/tag1097.xml"/><Relationship Id="rId5" Type="http://schemas.openxmlformats.org/officeDocument/2006/relationships/tags" Target="../tags/tag1096.xml"/><Relationship Id="rId4" Type="http://schemas.openxmlformats.org/officeDocument/2006/relationships/tags" Target="../tags/tag1095.xml"/><Relationship Id="rId3" Type="http://schemas.openxmlformats.org/officeDocument/2006/relationships/tags" Target="../tags/tag1094.xml"/><Relationship Id="rId2" Type="http://schemas.openxmlformats.org/officeDocument/2006/relationships/tags" Target="../tags/tag1093.xml"/><Relationship Id="rId10" Type="http://schemas.openxmlformats.org/officeDocument/2006/relationships/slideLayout" Target="../slideLayouts/slideLayout23.xml"/><Relationship Id="rId1" Type="http://schemas.openxmlformats.org/officeDocument/2006/relationships/tags" Target="../tags/tag109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30.xml.rels><?xml version="1.0" encoding="UTF-8" standalone="yes"?>
<Relationships xmlns="http://schemas.openxmlformats.org/package/2006/relationships"><Relationship Id="rId9" Type="http://schemas.openxmlformats.org/officeDocument/2006/relationships/tags" Target="../tags/tag1109.xml"/><Relationship Id="rId8" Type="http://schemas.openxmlformats.org/officeDocument/2006/relationships/tags" Target="../tags/tag1108.xml"/><Relationship Id="rId7" Type="http://schemas.openxmlformats.org/officeDocument/2006/relationships/tags" Target="../tags/tag1107.xml"/><Relationship Id="rId6" Type="http://schemas.openxmlformats.org/officeDocument/2006/relationships/tags" Target="../tags/tag1106.xml"/><Relationship Id="rId5" Type="http://schemas.openxmlformats.org/officeDocument/2006/relationships/tags" Target="../tags/tag1105.xml"/><Relationship Id="rId4" Type="http://schemas.openxmlformats.org/officeDocument/2006/relationships/tags" Target="../tags/tag1104.xml"/><Relationship Id="rId3" Type="http://schemas.openxmlformats.org/officeDocument/2006/relationships/tags" Target="../tags/tag1103.xml"/><Relationship Id="rId28" Type="http://schemas.openxmlformats.org/officeDocument/2006/relationships/slideLayout" Target="../slideLayouts/slideLayout23.xml"/><Relationship Id="rId27" Type="http://schemas.openxmlformats.org/officeDocument/2006/relationships/tags" Target="../tags/tag1119.xml"/><Relationship Id="rId26" Type="http://schemas.openxmlformats.org/officeDocument/2006/relationships/image" Target="../media/image75.svg"/><Relationship Id="rId25" Type="http://schemas.openxmlformats.org/officeDocument/2006/relationships/image" Target="../media/image74.png"/><Relationship Id="rId24" Type="http://schemas.openxmlformats.org/officeDocument/2006/relationships/tags" Target="../tags/tag1118.xml"/><Relationship Id="rId23" Type="http://schemas.openxmlformats.org/officeDocument/2006/relationships/image" Target="../media/image73.svg"/><Relationship Id="rId22" Type="http://schemas.openxmlformats.org/officeDocument/2006/relationships/image" Target="../media/image72.png"/><Relationship Id="rId21" Type="http://schemas.openxmlformats.org/officeDocument/2006/relationships/tags" Target="../tags/tag1117.xml"/><Relationship Id="rId20" Type="http://schemas.openxmlformats.org/officeDocument/2006/relationships/image" Target="../media/image71.svg"/><Relationship Id="rId2" Type="http://schemas.openxmlformats.org/officeDocument/2006/relationships/tags" Target="../tags/tag1102.xml"/><Relationship Id="rId19" Type="http://schemas.openxmlformats.org/officeDocument/2006/relationships/image" Target="../media/image70.png"/><Relationship Id="rId18" Type="http://schemas.openxmlformats.org/officeDocument/2006/relationships/tags" Target="../tags/tag1116.xml"/><Relationship Id="rId17" Type="http://schemas.openxmlformats.org/officeDocument/2006/relationships/image" Target="../media/image69.svg"/><Relationship Id="rId16" Type="http://schemas.openxmlformats.org/officeDocument/2006/relationships/image" Target="../media/image68.png"/><Relationship Id="rId15" Type="http://schemas.openxmlformats.org/officeDocument/2006/relationships/tags" Target="../tags/tag1115.xml"/><Relationship Id="rId14" Type="http://schemas.openxmlformats.org/officeDocument/2006/relationships/tags" Target="../tags/tag1114.xml"/><Relationship Id="rId13" Type="http://schemas.openxmlformats.org/officeDocument/2006/relationships/tags" Target="../tags/tag1113.xml"/><Relationship Id="rId12" Type="http://schemas.openxmlformats.org/officeDocument/2006/relationships/tags" Target="../tags/tag1112.xml"/><Relationship Id="rId11" Type="http://schemas.openxmlformats.org/officeDocument/2006/relationships/tags" Target="../tags/tag1111.xml"/><Relationship Id="rId10" Type="http://schemas.openxmlformats.org/officeDocument/2006/relationships/tags" Target="../tags/tag1110.xml"/><Relationship Id="rId1" Type="http://schemas.openxmlformats.org/officeDocument/2006/relationships/tags" Target="../tags/tag1101.xml"/></Relationships>
</file>

<file path=ppt/slides/_rels/slide31.xml.rels><?xml version="1.0" encoding="UTF-8" standalone="yes"?>
<Relationships xmlns="http://schemas.openxmlformats.org/package/2006/relationships"><Relationship Id="rId9" Type="http://schemas.openxmlformats.org/officeDocument/2006/relationships/tags" Target="../tags/tag1126.xml"/><Relationship Id="rId8" Type="http://schemas.openxmlformats.org/officeDocument/2006/relationships/tags" Target="../tags/tag1125.xml"/><Relationship Id="rId7" Type="http://schemas.openxmlformats.org/officeDocument/2006/relationships/image" Target="../media/image77.jpeg"/><Relationship Id="rId6" Type="http://schemas.openxmlformats.org/officeDocument/2006/relationships/tags" Target="../tags/tag1124.xml"/><Relationship Id="rId5" Type="http://schemas.openxmlformats.org/officeDocument/2006/relationships/image" Target="../media/image76.jpeg"/><Relationship Id="rId4" Type="http://schemas.openxmlformats.org/officeDocument/2006/relationships/tags" Target="../tags/tag1123.xml"/><Relationship Id="rId3" Type="http://schemas.openxmlformats.org/officeDocument/2006/relationships/tags" Target="../tags/tag1122.xml"/><Relationship Id="rId2" Type="http://schemas.openxmlformats.org/officeDocument/2006/relationships/tags" Target="../tags/tag1121.xml"/><Relationship Id="rId12" Type="http://schemas.openxmlformats.org/officeDocument/2006/relationships/notesSlide" Target="../notesSlides/notesSlide2.xml"/><Relationship Id="rId11" Type="http://schemas.openxmlformats.org/officeDocument/2006/relationships/slideLayout" Target="../slideLayouts/slideLayout23.xml"/><Relationship Id="rId10" Type="http://schemas.openxmlformats.org/officeDocument/2006/relationships/tags" Target="../tags/tag1127.xml"/><Relationship Id="rId1" Type="http://schemas.openxmlformats.org/officeDocument/2006/relationships/tags" Target="../tags/tag1120.xml"/></Relationships>
</file>

<file path=ppt/slides/_rels/slide32.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tags" Target="../tags/tag1134.xml"/><Relationship Id="rId7" Type="http://schemas.openxmlformats.org/officeDocument/2006/relationships/tags" Target="../tags/tag1133.xml"/><Relationship Id="rId6" Type="http://schemas.openxmlformats.org/officeDocument/2006/relationships/tags" Target="../tags/tag1132.xml"/><Relationship Id="rId5" Type="http://schemas.openxmlformats.org/officeDocument/2006/relationships/tags" Target="../tags/tag1131.xml"/><Relationship Id="rId4" Type="http://schemas.openxmlformats.org/officeDocument/2006/relationships/tags" Target="../tags/tag1130.xml"/><Relationship Id="rId3" Type="http://schemas.openxmlformats.org/officeDocument/2006/relationships/image" Target="../media/image78.jpeg"/><Relationship Id="rId2" Type="http://schemas.openxmlformats.org/officeDocument/2006/relationships/tags" Target="../tags/tag1129.xml"/><Relationship Id="rId18" Type="http://schemas.openxmlformats.org/officeDocument/2006/relationships/slideLayout" Target="../slideLayouts/slideLayout23.xml"/><Relationship Id="rId17" Type="http://schemas.openxmlformats.org/officeDocument/2006/relationships/tags" Target="../tags/tag1139.xml"/><Relationship Id="rId16" Type="http://schemas.openxmlformats.org/officeDocument/2006/relationships/image" Target="../media/image37.svg"/><Relationship Id="rId15" Type="http://schemas.openxmlformats.org/officeDocument/2006/relationships/image" Target="../media/image54.png"/><Relationship Id="rId14" Type="http://schemas.openxmlformats.org/officeDocument/2006/relationships/tags" Target="../tags/tag1138.xml"/><Relationship Id="rId13" Type="http://schemas.openxmlformats.org/officeDocument/2006/relationships/tags" Target="../tags/tag1137.xml"/><Relationship Id="rId12" Type="http://schemas.openxmlformats.org/officeDocument/2006/relationships/tags" Target="../tags/tag1136.xml"/><Relationship Id="rId11" Type="http://schemas.openxmlformats.org/officeDocument/2006/relationships/tags" Target="../tags/tag1135.xml"/><Relationship Id="rId10" Type="http://schemas.openxmlformats.org/officeDocument/2006/relationships/image" Target="../media/image33.svg"/><Relationship Id="rId1" Type="http://schemas.openxmlformats.org/officeDocument/2006/relationships/tags" Target="../tags/tag1128.xml"/></Relationships>
</file>

<file path=ppt/slides/_rels/slide33.xml.rels><?xml version="1.0" encoding="UTF-8" standalone="yes"?>
<Relationships xmlns="http://schemas.openxmlformats.org/package/2006/relationships"><Relationship Id="rId9" Type="http://schemas.openxmlformats.org/officeDocument/2006/relationships/tags" Target="../tags/tag1148.xml"/><Relationship Id="rId8" Type="http://schemas.openxmlformats.org/officeDocument/2006/relationships/tags" Target="../tags/tag1147.xml"/><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tags" Target="../tags/tag1143.xml"/><Relationship Id="rId3" Type="http://schemas.openxmlformats.org/officeDocument/2006/relationships/tags" Target="../tags/tag1142.xml"/><Relationship Id="rId20" Type="http://schemas.openxmlformats.org/officeDocument/2006/relationships/slideLayout" Target="../slideLayouts/slideLayout23.xml"/><Relationship Id="rId2" Type="http://schemas.openxmlformats.org/officeDocument/2006/relationships/tags" Target="../tags/tag1141.xml"/><Relationship Id="rId19" Type="http://schemas.openxmlformats.org/officeDocument/2006/relationships/tags" Target="../tags/tag1154.xml"/><Relationship Id="rId18" Type="http://schemas.openxmlformats.org/officeDocument/2006/relationships/image" Target="../media/image82.svg"/><Relationship Id="rId17" Type="http://schemas.openxmlformats.org/officeDocument/2006/relationships/image" Target="../media/image81.png"/><Relationship Id="rId16" Type="http://schemas.openxmlformats.org/officeDocument/2006/relationships/tags" Target="../tags/tag1153.xml"/><Relationship Id="rId15" Type="http://schemas.openxmlformats.org/officeDocument/2006/relationships/image" Target="../media/image80.svg"/><Relationship Id="rId14" Type="http://schemas.openxmlformats.org/officeDocument/2006/relationships/image" Target="../media/image79.png"/><Relationship Id="rId13" Type="http://schemas.openxmlformats.org/officeDocument/2006/relationships/tags" Target="../tags/tag1152.xml"/><Relationship Id="rId12" Type="http://schemas.openxmlformats.org/officeDocument/2006/relationships/tags" Target="../tags/tag1151.xml"/><Relationship Id="rId11" Type="http://schemas.openxmlformats.org/officeDocument/2006/relationships/tags" Target="../tags/tag1150.xml"/><Relationship Id="rId10" Type="http://schemas.openxmlformats.org/officeDocument/2006/relationships/tags" Target="../tags/tag1149.xml"/><Relationship Id="rId1" Type="http://schemas.openxmlformats.org/officeDocument/2006/relationships/tags" Target="../tags/tag1140.xml"/></Relationships>
</file>

<file path=ppt/slides/_rels/slide34.xml.rels><?xml version="1.0" encoding="UTF-8" standalone="yes"?>
<Relationships xmlns="http://schemas.openxmlformats.org/package/2006/relationships"><Relationship Id="rId9" Type="http://schemas.openxmlformats.org/officeDocument/2006/relationships/image" Target="../media/image84.jpeg"/><Relationship Id="rId8" Type="http://schemas.openxmlformats.org/officeDocument/2006/relationships/tags" Target="../tags/tag1161.xml"/><Relationship Id="rId7" Type="http://schemas.openxmlformats.org/officeDocument/2006/relationships/tags" Target="../tags/tag1160.xml"/><Relationship Id="rId6" Type="http://schemas.openxmlformats.org/officeDocument/2006/relationships/image" Target="../media/image83.jpeg"/><Relationship Id="rId5" Type="http://schemas.openxmlformats.org/officeDocument/2006/relationships/tags" Target="../tags/tag1159.xml"/><Relationship Id="rId4" Type="http://schemas.openxmlformats.org/officeDocument/2006/relationships/tags" Target="../tags/tag1158.xml"/><Relationship Id="rId3" Type="http://schemas.openxmlformats.org/officeDocument/2006/relationships/tags" Target="../tags/tag1157.xml"/><Relationship Id="rId2" Type="http://schemas.openxmlformats.org/officeDocument/2006/relationships/tags" Target="../tags/tag1156.xml"/><Relationship Id="rId19" Type="http://schemas.openxmlformats.org/officeDocument/2006/relationships/slideLayout" Target="../slideLayouts/slideLayout23.xml"/><Relationship Id="rId18" Type="http://schemas.openxmlformats.org/officeDocument/2006/relationships/tags" Target="../tags/tag1169.xml"/><Relationship Id="rId17" Type="http://schemas.openxmlformats.org/officeDocument/2006/relationships/tags" Target="../tags/tag1168.xml"/><Relationship Id="rId16" Type="http://schemas.openxmlformats.org/officeDocument/2006/relationships/tags" Target="../tags/tag1167.xml"/><Relationship Id="rId15" Type="http://schemas.openxmlformats.org/officeDocument/2006/relationships/tags" Target="../tags/tag1166.xml"/><Relationship Id="rId14" Type="http://schemas.openxmlformats.org/officeDocument/2006/relationships/image" Target="../media/image85.jpeg"/><Relationship Id="rId13" Type="http://schemas.openxmlformats.org/officeDocument/2006/relationships/tags" Target="../tags/tag1165.xml"/><Relationship Id="rId12" Type="http://schemas.openxmlformats.org/officeDocument/2006/relationships/tags" Target="../tags/tag1164.xml"/><Relationship Id="rId11" Type="http://schemas.openxmlformats.org/officeDocument/2006/relationships/tags" Target="../tags/tag1163.xml"/><Relationship Id="rId10" Type="http://schemas.openxmlformats.org/officeDocument/2006/relationships/tags" Target="../tags/tag1162.xml"/><Relationship Id="rId1" Type="http://schemas.openxmlformats.org/officeDocument/2006/relationships/tags" Target="../tags/tag1155.xml"/></Relationships>
</file>

<file path=ppt/slides/_rels/slide35.xml.rels><?xml version="1.0" encoding="UTF-8" standalone="yes"?>
<Relationships xmlns="http://schemas.openxmlformats.org/package/2006/relationships"><Relationship Id="rId9" Type="http://schemas.openxmlformats.org/officeDocument/2006/relationships/tags" Target="../tags/tag1177.xml"/><Relationship Id="rId8" Type="http://schemas.openxmlformats.org/officeDocument/2006/relationships/tags" Target="../tags/tag1176.xml"/><Relationship Id="rId7" Type="http://schemas.openxmlformats.org/officeDocument/2006/relationships/tags" Target="../tags/tag1175.xml"/><Relationship Id="rId6" Type="http://schemas.openxmlformats.org/officeDocument/2006/relationships/tags" Target="../tags/tag1174.xml"/><Relationship Id="rId5" Type="http://schemas.openxmlformats.org/officeDocument/2006/relationships/tags" Target="../tags/tag1173.xml"/><Relationship Id="rId4" Type="http://schemas.openxmlformats.org/officeDocument/2006/relationships/tags" Target="../tags/tag1172.xml"/><Relationship Id="rId3" Type="http://schemas.openxmlformats.org/officeDocument/2006/relationships/image" Target="../media/image86.jpeg"/><Relationship Id="rId2" Type="http://schemas.openxmlformats.org/officeDocument/2006/relationships/tags" Target="../tags/tag1171.xml"/><Relationship Id="rId15" Type="http://schemas.openxmlformats.org/officeDocument/2006/relationships/notesSlide" Target="../notesSlides/notesSlide3.xml"/><Relationship Id="rId14" Type="http://schemas.openxmlformats.org/officeDocument/2006/relationships/slideLayout" Target="../slideLayouts/slideLayout23.xml"/><Relationship Id="rId13" Type="http://schemas.openxmlformats.org/officeDocument/2006/relationships/tags" Target="../tags/tag1181.xml"/><Relationship Id="rId12" Type="http://schemas.openxmlformats.org/officeDocument/2006/relationships/tags" Target="../tags/tag1180.xml"/><Relationship Id="rId11" Type="http://schemas.openxmlformats.org/officeDocument/2006/relationships/tags" Target="../tags/tag1179.xml"/><Relationship Id="rId10" Type="http://schemas.openxmlformats.org/officeDocument/2006/relationships/tags" Target="../tags/tag1178.xml"/><Relationship Id="rId1" Type="http://schemas.openxmlformats.org/officeDocument/2006/relationships/tags" Target="../tags/tag1170.xml"/></Relationships>
</file>

<file path=ppt/slides/_rels/slide36.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image" Target="../media/image87.jpeg"/><Relationship Id="rId5" Type="http://schemas.openxmlformats.org/officeDocument/2006/relationships/tags" Target="../tags/tag1186.xml"/><Relationship Id="rId4" Type="http://schemas.openxmlformats.org/officeDocument/2006/relationships/tags" Target="../tags/tag1185.xml"/><Relationship Id="rId3" Type="http://schemas.openxmlformats.org/officeDocument/2006/relationships/tags" Target="../tags/tag1184.xml"/><Relationship Id="rId2" Type="http://schemas.openxmlformats.org/officeDocument/2006/relationships/tags" Target="../tags/tag1183.xml"/><Relationship Id="rId13" Type="http://schemas.openxmlformats.org/officeDocument/2006/relationships/slideLayout" Target="../slideLayouts/slideLayout23.xml"/><Relationship Id="rId12" Type="http://schemas.openxmlformats.org/officeDocument/2006/relationships/tags" Target="../tags/tag1191.xml"/><Relationship Id="rId11" Type="http://schemas.openxmlformats.org/officeDocument/2006/relationships/image" Target="../media/image88.jpeg"/><Relationship Id="rId10" Type="http://schemas.openxmlformats.org/officeDocument/2006/relationships/tags" Target="../tags/tag1190.xml"/><Relationship Id="rId1" Type="http://schemas.openxmlformats.org/officeDocument/2006/relationships/tags" Target="../tags/tag118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93.xml"/><Relationship Id="rId1" Type="http://schemas.openxmlformats.org/officeDocument/2006/relationships/tags" Target="../tags/tag1192.xml"/></Relationships>
</file>

<file path=ppt/slides/_rels/slide38.xml.rels><?xml version="1.0" encoding="UTF-8" standalone="yes"?>
<Relationships xmlns="http://schemas.openxmlformats.org/package/2006/relationships"><Relationship Id="rId9" Type="http://schemas.openxmlformats.org/officeDocument/2006/relationships/tags" Target="../tags/tag1202.xml"/><Relationship Id="rId8" Type="http://schemas.openxmlformats.org/officeDocument/2006/relationships/tags" Target="../tags/tag1201.xml"/><Relationship Id="rId7" Type="http://schemas.openxmlformats.org/officeDocument/2006/relationships/tags" Target="../tags/tag1200.xml"/><Relationship Id="rId6" Type="http://schemas.openxmlformats.org/officeDocument/2006/relationships/tags" Target="../tags/tag1199.xml"/><Relationship Id="rId5" Type="http://schemas.openxmlformats.org/officeDocument/2006/relationships/tags" Target="../tags/tag1198.xml"/><Relationship Id="rId4" Type="http://schemas.openxmlformats.org/officeDocument/2006/relationships/tags" Target="../tags/tag1197.xml"/><Relationship Id="rId3" Type="http://schemas.openxmlformats.org/officeDocument/2006/relationships/tags" Target="../tags/tag1196.xml"/><Relationship Id="rId27" Type="http://schemas.openxmlformats.org/officeDocument/2006/relationships/slideLayout" Target="../slideLayouts/slideLayout13.xml"/><Relationship Id="rId26" Type="http://schemas.openxmlformats.org/officeDocument/2006/relationships/tags" Target="../tags/tag1219.xml"/><Relationship Id="rId25" Type="http://schemas.openxmlformats.org/officeDocument/2006/relationships/tags" Target="../tags/tag1218.xml"/><Relationship Id="rId24" Type="http://schemas.openxmlformats.org/officeDocument/2006/relationships/tags" Target="../tags/tag1217.xml"/><Relationship Id="rId23" Type="http://schemas.openxmlformats.org/officeDocument/2006/relationships/tags" Target="../tags/tag1216.xml"/><Relationship Id="rId22" Type="http://schemas.openxmlformats.org/officeDocument/2006/relationships/tags" Target="../tags/tag1215.xml"/><Relationship Id="rId21" Type="http://schemas.openxmlformats.org/officeDocument/2006/relationships/tags" Target="../tags/tag1214.xml"/><Relationship Id="rId20" Type="http://schemas.openxmlformats.org/officeDocument/2006/relationships/tags" Target="../tags/tag1213.xml"/><Relationship Id="rId2" Type="http://schemas.openxmlformats.org/officeDocument/2006/relationships/tags" Target="../tags/tag1195.xml"/><Relationship Id="rId19" Type="http://schemas.openxmlformats.org/officeDocument/2006/relationships/tags" Target="../tags/tag1212.xml"/><Relationship Id="rId18" Type="http://schemas.openxmlformats.org/officeDocument/2006/relationships/tags" Target="../tags/tag1211.xml"/><Relationship Id="rId17" Type="http://schemas.openxmlformats.org/officeDocument/2006/relationships/tags" Target="../tags/tag1210.xml"/><Relationship Id="rId16" Type="http://schemas.openxmlformats.org/officeDocument/2006/relationships/tags" Target="../tags/tag1209.xml"/><Relationship Id="rId15" Type="http://schemas.openxmlformats.org/officeDocument/2006/relationships/tags" Target="../tags/tag1208.xml"/><Relationship Id="rId14" Type="http://schemas.openxmlformats.org/officeDocument/2006/relationships/tags" Target="../tags/tag1207.xml"/><Relationship Id="rId13" Type="http://schemas.openxmlformats.org/officeDocument/2006/relationships/tags" Target="../tags/tag1206.xml"/><Relationship Id="rId12" Type="http://schemas.openxmlformats.org/officeDocument/2006/relationships/tags" Target="../tags/tag1205.xml"/><Relationship Id="rId11" Type="http://schemas.openxmlformats.org/officeDocument/2006/relationships/tags" Target="../tags/tag1204.xml"/><Relationship Id="rId10" Type="http://schemas.openxmlformats.org/officeDocument/2006/relationships/tags" Target="../tags/tag1203.xml"/><Relationship Id="rId1" Type="http://schemas.openxmlformats.org/officeDocument/2006/relationships/tags" Target="../tags/tag1194.xml"/></Relationships>
</file>

<file path=ppt/slides/_rels/slide39.xml.rels><?xml version="1.0" encoding="UTF-8" standalone="yes"?>
<Relationships xmlns="http://schemas.openxmlformats.org/package/2006/relationships"><Relationship Id="rId9" Type="http://schemas.openxmlformats.org/officeDocument/2006/relationships/tags" Target="../tags/tag1228.xml"/><Relationship Id="rId8" Type="http://schemas.openxmlformats.org/officeDocument/2006/relationships/tags" Target="../tags/tag1227.xml"/><Relationship Id="rId7" Type="http://schemas.openxmlformats.org/officeDocument/2006/relationships/tags" Target="../tags/tag1226.xml"/><Relationship Id="rId6" Type="http://schemas.openxmlformats.org/officeDocument/2006/relationships/tags" Target="../tags/tag1225.xml"/><Relationship Id="rId5" Type="http://schemas.openxmlformats.org/officeDocument/2006/relationships/tags" Target="../tags/tag1224.xml"/><Relationship Id="rId4" Type="http://schemas.openxmlformats.org/officeDocument/2006/relationships/tags" Target="../tags/tag1223.xml"/><Relationship Id="rId3" Type="http://schemas.openxmlformats.org/officeDocument/2006/relationships/tags" Target="../tags/tag1222.xml"/><Relationship Id="rId2" Type="http://schemas.openxmlformats.org/officeDocument/2006/relationships/tags" Target="../tags/tag1221.xml"/><Relationship Id="rId12" Type="http://schemas.openxmlformats.org/officeDocument/2006/relationships/slideLayout" Target="../slideLayouts/slideLayout13.xml"/><Relationship Id="rId11" Type="http://schemas.openxmlformats.org/officeDocument/2006/relationships/tags" Target="../tags/tag1230.xml"/><Relationship Id="rId10" Type="http://schemas.openxmlformats.org/officeDocument/2006/relationships/tags" Target="../tags/tag1229.xml"/><Relationship Id="rId1" Type="http://schemas.openxmlformats.org/officeDocument/2006/relationships/tags" Target="../tags/tag1220.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40.xml.rels><?xml version="1.0" encoding="UTF-8" standalone="yes"?>
<Relationships xmlns="http://schemas.openxmlformats.org/package/2006/relationships"><Relationship Id="rId9" Type="http://schemas.openxmlformats.org/officeDocument/2006/relationships/image" Target="../media/image91.png"/><Relationship Id="rId8" Type="http://schemas.openxmlformats.org/officeDocument/2006/relationships/tags" Target="../tags/tag1236.xml"/><Relationship Id="rId7" Type="http://schemas.openxmlformats.org/officeDocument/2006/relationships/image" Target="../media/image90.svg"/><Relationship Id="rId6" Type="http://schemas.openxmlformats.org/officeDocument/2006/relationships/image" Target="../media/image89.png"/><Relationship Id="rId5" Type="http://schemas.openxmlformats.org/officeDocument/2006/relationships/tags" Target="../tags/tag1235.xml"/><Relationship Id="rId4" Type="http://schemas.openxmlformats.org/officeDocument/2006/relationships/tags" Target="../tags/tag1234.xml"/><Relationship Id="rId3" Type="http://schemas.openxmlformats.org/officeDocument/2006/relationships/tags" Target="../tags/tag1233.xml"/><Relationship Id="rId21" Type="http://schemas.openxmlformats.org/officeDocument/2006/relationships/slideLayout" Target="../slideLayouts/slideLayout23.xml"/><Relationship Id="rId20" Type="http://schemas.openxmlformats.org/officeDocument/2006/relationships/tags" Target="../tags/tag1244.xml"/><Relationship Id="rId2" Type="http://schemas.openxmlformats.org/officeDocument/2006/relationships/tags" Target="../tags/tag1232.xml"/><Relationship Id="rId19" Type="http://schemas.openxmlformats.org/officeDocument/2006/relationships/tags" Target="../tags/tag1243.xml"/><Relationship Id="rId18" Type="http://schemas.openxmlformats.org/officeDocument/2006/relationships/tags" Target="../tags/tag1242.xml"/><Relationship Id="rId17" Type="http://schemas.openxmlformats.org/officeDocument/2006/relationships/tags" Target="../tags/tag1241.xml"/><Relationship Id="rId16" Type="http://schemas.openxmlformats.org/officeDocument/2006/relationships/tags" Target="../tags/tag1240.xml"/><Relationship Id="rId15" Type="http://schemas.openxmlformats.org/officeDocument/2006/relationships/tags" Target="../tags/tag1239.xml"/><Relationship Id="rId14" Type="http://schemas.openxmlformats.org/officeDocument/2006/relationships/tags" Target="../tags/tag1238.xml"/><Relationship Id="rId13" Type="http://schemas.openxmlformats.org/officeDocument/2006/relationships/image" Target="../media/image94.svg"/><Relationship Id="rId12" Type="http://schemas.openxmlformats.org/officeDocument/2006/relationships/image" Target="../media/image93.png"/><Relationship Id="rId11" Type="http://schemas.openxmlformats.org/officeDocument/2006/relationships/tags" Target="../tags/tag1237.xml"/><Relationship Id="rId10" Type="http://schemas.openxmlformats.org/officeDocument/2006/relationships/image" Target="../media/image92.svg"/><Relationship Id="rId1" Type="http://schemas.openxmlformats.org/officeDocument/2006/relationships/tags" Target="../tags/tag1231.xml"/></Relationships>
</file>

<file path=ppt/slides/_rels/slide41.xml.rels><?xml version="1.0" encoding="UTF-8" standalone="yes"?>
<Relationships xmlns="http://schemas.openxmlformats.org/package/2006/relationships"><Relationship Id="rId9" Type="http://schemas.openxmlformats.org/officeDocument/2006/relationships/tags" Target="../tags/tag1253.xml"/><Relationship Id="rId8" Type="http://schemas.openxmlformats.org/officeDocument/2006/relationships/tags" Target="../tags/tag1252.xml"/><Relationship Id="rId7" Type="http://schemas.openxmlformats.org/officeDocument/2006/relationships/tags" Target="../tags/tag1251.xml"/><Relationship Id="rId6" Type="http://schemas.openxmlformats.org/officeDocument/2006/relationships/tags" Target="../tags/tag1250.xml"/><Relationship Id="rId5" Type="http://schemas.openxmlformats.org/officeDocument/2006/relationships/tags" Target="../tags/tag1249.xml"/><Relationship Id="rId4" Type="http://schemas.openxmlformats.org/officeDocument/2006/relationships/tags" Target="../tags/tag1248.xml"/><Relationship Id="rId3" Type="http://schemas.openxmlformats.org/officeDocument/2006/relationships/tags" Target="../tags/tag1247.xml"/><Relationship Id="rId2" Type="http://schemas.openxmlformats.org/officeDocument/2006/relationships/tags" Target="../tags/tag1246.xml"/><Relationship Id="rId19" Type="http://schemas.openxmlformats.org/officeDocument/2006/relationships/slideLayout" Target="../slideLayouts/slideLayout13.xml"/><Relationship Id="rId18" Type="http://schemas.openxmlformats.org/officeDocument/2006/relationships/tags" Target="../tags/tag1262.xml"/><Relationship Id="rId17" Type="http://schemas.openxmlformats.org/officeDocument/2006/relationships/tags" Target="../tags/tag1261.xml"/><Relationship Id="rId16" Type="http://schemas.openxmlformats.org/officeDocument/2006/relationships/tags" Target="../tags/tag1260.xml"/><Relationship Id="rId15" Type="http://schemas.openxmlformats.org/officeDocument/2006/relationships/tags" Target="../tags/tag1259.xml"/><Relationship Id="rId14" Type="http://schemas.openxmlformats.org/officeDocument/2006/relationships/tags" Target="../tags/tag1258.xml"/><Relationship Id="rId13" Type="http://schemas.openxmlformats.org/officeDocument/2006/relationships/tags" Target="../tags/tag1257.xml"/><Relationship Id="rId12" Type="http://schemas.openxmlformats.org/officeDocument/2006/relationships/tags" Target="../tags/tag1256.xml"/><Relationship Id="rId11" Type="http://schemas.openxmlformats.org/officeDocument/2006/relationships/tags" Target="../tags/tag1255.xml"/><Relationship Id="rId10" Type="http://schemas.openxmlformats.org/officeDocument/2006/relationships/tags" Target="../tags/tag1254.xml"/><Relationship Id="rId1" Type="http://schemas.openxmlformats.org/officeDocument/2006/relationships/tags" Target="../tags/tag1245.xml"/></Relationships>
</file>

<file path=ppt/slides/_rels/slide42.xml.rels><?xml version="1.0" encoding="UTF-8" standalone="yes"?>
<Relationships xmlns="http://schemas.openxmlformats.org/package/2006/relationships"><Relationship Id="rId9" Type="http://schemas.openxmlformats.org/officeDocument/2006/relationships/tags" Target="../tags/tag1270.xml"/><Relationship Id="rId8" Type="http://schemas.openxmlformats.org/officeDocument/2006/relationships/tags" Target="../tags/tag1269.xml"/><Relationship Id="rId7" Type="http://schemas.openxmlformats.org/officeDocument/2006/relationships/tags" Target="../tags/tag1268.xml"/><Relationship Id="rId6" Type="http://schemas.openxmlformats.org/officeDocument/2006/relationships/tags" Target="../tags/tag1267.xml"/><Relationship Id="rId5" Type="http://schemas.openxmlformats.org/officeDocument/2006/relationships/tags" Target="../tags/tag1266.xml"/><Relationship Id="rId4" Type="http://schemas.openxmlformats.org/officeDocument/2006/relationships/tags" Target="../tags/tag1265.xml"/><Relationship Id="rId3" Type="http://schemas.openxmlformats.org/officeDocument/2006/relationships/image" Target="../media/image95.jpeg"/><Relationship Id="rId22" Type="http://schemas.openxmlformats.org/officeDocument/2006/relationships/notesSlide" Target="../notesSlides/notesSlide4.xml"/><Relationship Id="rId21" Type="http://schemas.openxmlformats.org/officeDocument/2006/relationships/slideLayout" Target="../slideLayouts/slideLayout23.xml"/><Relationship Id="rId20" Type="http://schemas.openxmlformats.org/officeDocument/2006/relationships/tags" Target="../tags/tag1281.xml"/><Relationship Id="rId2" Type="http://schemas.openxmlformats.org/officeDocument/2006/relationships/tags" Target="../tags/tag1264.xml"/><Relationship Id="rId19" Type="http://schemas.openxmlformats.org/officeDocument/2006/relationships/tags" Target="../tags/tag1280.xml"/><Relationship Id="rId18" Type="http://schemas.openxmlformats.org/officeDocument/2006/relationships/tags" Target="../tags/tag1279.xml"/><Relationship Id="rId17" Type="http://schemas.openxmlformats.org/officeDocument/2006/relationships/tags" Target="../tags/tag1278.xml"/><Relationship Id="rId16" Type="http://schemas.openxmlformats.org/officeDocument/2006/relationships/tags" Target="../tags/tag1277.xml"/><Relationship Id="rId15" Type="http://schemas.openxmlformats.org/officeDocument/2006/relationships/tags" Target="../tags/tag1276.xml"/><Relationship Id="rId14" Type="http://schemas.openxmlformats.org/officeDocument/2006/relationships/tags" Target="../tags/tag1275.xml"/><Relationship Id="rId13" Type="http://schemas.openxmlformats.org/officeDocument/2006/relationships/tags" Target="../tags/tag1274.xml"/><Relationship Id="rId12" Type="http://schemas.openxmlformats.org/officeDocument/2006/relationships/tags" Target="../tags/tag1273.xml"/><Relationship Id="rId11" Type="http://schemas.openxmlformats.org/officeDocument/2006/relationships/tags" Target="../tags/tag1272.xml"/><Relationship Id="rId10" Type="http://schemas.openxmlformats.org/officeDocument/2006/relationships/tags" Target="../tags/tag1271.xml"/><Relationship Id="rId1" Type="http://schemas.openxmlformats.org/officeDocument/2006/relationships/tags" Target="../tags/tag1263.xml"/></Relationships>
</file>

<file path=ppt/slides/_rels/slide43.xml.rels><?xml version="1.0" encoding="UTF-8" standalone="yes"?>
<Relationships xmlns="http://schemas.openxmlformats.org/package/2006/relationships"><Relationship Id="rId9" Type="http://schemas.openxmlformats.org/officeDocument/2006/relationships/tags" Target="../tags/tag1290.xml"/><Relationship Id="rId8" Type="http://schemas.openxmlformats.org/officeDocument/2006/relationships/tags" Target="../tags/tag1289.xml"/><Relationship Id="rId7" Type="http://schemas.openxmlformats.org/officeDocument/2006/relationships/tags" Target="../tags/tag1288.xml"/><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tags" Target="../tags/tag1285.xml"/><Relationship Id="rId3" Type="http://schemas.openxmlformats.org/officeDocument/2006/relationships/tags" Target="../tags/tag1284.xml"/><Relationship Id="rId2" Type="http://schemas.openxmlformats.org/officeDocument/2006/relationships/tags" Target="../tags/tag1283.xml"/><Relationship Id="rId19" Type="http://schemas.openxmlformats.org/officeDocument/2006/relationships/slideLayout" Target="../slideLayouts/slideLayout23.xml"/><Relationship Id="rId18" Type="http://schemas.openxmlformats.org/officeDocument/2006/relationships/tags" Target="../tags/tag1295.xml"/><Relationship Id="rId17" Type="http://schemas.openxmlformats.org/officeDocument/2006/relationships/image" Target="../media/image99.jpeg"/><Relationship Id="rId16" Type="http://schemas.openxmlformats.org/officeDocument/2006/relationships/tags" Target="../tags/tag1294.xml"/><Relationship Id="rId15" Type="http://schemas.openxmlformats.org/officeDocument/2006/relationships/image" Target="../media/image98.jpeg"/><Relationship Id="rId14" Type="http://schemas.openxmlformats.org/officeDocument/2006/relationships/tags" Target="../tags/tag1293.xml"/><Relationship Id="rId13" Type="http://schemas.openxmlformats.org/officeDocument/2006/relationships/image" Target="../media/image97.jpeg"/><Relationship Id="rId12" Type="http://schemas.openxmlformats.org/officeDocument/2006/relationships/tags" Target="../tags/tag1292.xml"/><Relationship Id="rId11" Type="http://schemas.openxmlformats.org/officeDocument/2006/relationships/image" Target="../media/image96.jpeg"/><Relationship Id="rId10" Type="http://schemas.openxmlformats.org/officeDocument/2006/relationships/tags" Target="../tags/tag1291.xml"/><Relationship Id="rId1" Type="http://schemas.openxmlformats.org/officeDocument/2006/relationships/tags" Target="../tags/tag1282.xml"/></Relationships>
</file>

<file path=ppt/slides/_rels/slide44.xml.rels><?xml version="1.0" encoding="UTF-8" standalone="yes"?>
<Relationships xmlns="http://schemas.openxmlformats.org/package/2006/relationships"><Relationship Id="rId9" Type="http://schemas.openxmlformats.org/officeDocument/2006/relationships/tags" Target="../tags/tag1304.xml"/><Relationship Id="rId8" Type="http://schemas.openxmlformats.org/officeDocument/2006/relationships/tags" Target="../tags/tag1303.xml"/><Relationship Id="rId7" Type="http://schemas.openxmlformats.org/officeDocument/2006/relationships/tags" Target="../tags/tag1302.xml"/><Relationship Id="rId6" Type="http://schemas.openxmlformats.org/officeDocument/2006/relationships/tags" Target="../tags/tag1301.xml"/><Relationship Id="rId5" Type="http://schemas.openxmlformats.org/officeDocument/2006/relationships/tags" Target="../tags/tag1300.xml"/><Relationship Id="rId4" Type="http://schemas.openxmlformats.org/officeDocument/2006/relationships/tags" Target="../tags/tag1299.xml"/><Relationship Id="rId3" Type="http://schemas.openxmlformats.org/officeDocument/2006/relationships/tags" Target="../tags/tag1298.xml"/><Relationship Id="rId27" Type="http://schemas.openxmlformats.org/officeDocument/2006/relationships/slideLayout" Target="../slideLayouts/slideLayout23.xml"/><Relationship Id="rId26" Type="http://schemas.openxmlformats.org/officeDocument/2006/relationships/tags" Target="../tags/tag1317.xml"/><Relationship Id="rId25" Type="http://schemas.openxmlformats.org/officeDocument/2006/relationships/image" Target="../media/image103.jpeg"/><Relationship Id="rId24" Type="http://schemas.openxmlformats.org/officeDocument/2006/relationships/tags" Target="../tags/tag1316.xml"/><Relationship Id="rId23" Type="http://schemas.openxmlformats.org/officeDocument/2006/relationships/image" Target="../media/image102.jpeg"/><Relationship Id="rId22" Type="http://schemas.openxmlformats.org/officeDocument/2006/relationships/tags" Target="../tags/tag1315.xml"/><Relationship Id="rId21" Type="http://schemas.openxmlformats.org/officeDocument/2006/relationships/image" Target="../media/image101.jpeg"/><Relationship Id="rId20" Type="http://schemas.openxmlformats.org/officeDocument/2006/relationships/tags" Target="../tags/tag1314.xml"/><Relationship Id="rId2" Type="http://schemas.openxmlformats.org/officeDocument/2006/relationships/tags" Target="../tags/tag1297.xml"/><Relationship Id="rId19" Type="http://schemas.openxmlformats.org/officeDocument/2006/relationships/image" Target="../media/image100.jpeg"/><Relationship Id="rId18" Type="http://schemas.openxmlformats.org/officeDocument/2006/relationships/tags" Target="../tags/tag1313.xml"/><Relationship Id="rId17" Type="http://schemas.openxmlformats.org/officeDocument/2006/relationships/tags" Target="../tags/tag1312.xml"/><Relationship Id="rId16" Type="http://schemas.openxmlformats.org/officeDocument/2006/relationships/tags" Target="../tags/tag1311.xml"/><Relationship Id="rId15" Type="http://schemas.openxmlformats.org/officeDocument/2006/relationships/tags" Target="../tags/tag1310.xml"/><Relationship Id="rId14" Type="http://schemas.openxmlformats.org/officeDocument/2006/relationships/tags" Target="../tags/tag1309.xml"/><Relationship Id="rId13" Type="http://schemas.openxmlformats.org/officeDocument/2006/relationships/tags" Target="../tags/tag1308.xml"/><Relationship Id="rId12" Type="http://schemas.openxmlformats.org/officeDocument/2006/relationships/tags" Target="../tags/tag1307.xml"/><Relationship Id="rId11" Type="http://schemas.openxmlformats.org/officeDocument/2006/relationships/tags" Target="../tags/tag1306.xml"/><Relationship Id="rId10" Type="http://schemas.openxmlformats.org/officeDocument/2006/relationships/tags" Target="../tags/tag1305.xml"/><Relationship Id="rId1" Type="http://schemas.openxmlformats.org/officeDocument/2006/relationships/tags" Target="../tags/tag1296.xml"/></Relationships>
</file>

<file path=ppt/slides/_rels/slide45.xml.rels><?xml version="1.0" encoding="UTF-8" standalone="yes"?>
<Relationships xmlns="http://schemas.openxmlformats.org/package/2006/relationships"><Relationship Id="rId9" Type="http://schemas.openxmlformats.org/officeDocument/2006/relationships/tags" Target="../tags/tag1325.xml"/><Relationship Id="rId8" Type="http://schemas.openxmlformats.org/officeDocument/2006/relationships/tags" Target="../tags/tag1324.xml"/><Relationship Id="rId7" Type="http://schemas.openxmlformats.org/officeDocument/2006/relationships/tags" Target="../tags/tag1323.xml"/><Relationship Id="rId6" Type="http://schemas.openxmlformats.org/officeDocument/2006/relationships/tags" Target="../tags/tag1322.xml"/><Relationship Id="rId5" Type="http://schemas.openxmlformats.org/officeDocument/2006/relationships/tags" Target="../tags/tag1321.xml"/><Relationship Id="rId4" Type="http://schemas.openxmlformats.org/officeDocument/2006/relationships/image" Target="../media/image104.jpeg"/><Relationship Id="rId3" Type="http://schemas.openxmlformats.org/officeDocument/2006/relationships/tags" Target="../tags/tag1320.xml"/><Relationship Id="rId2" Type="http://schemas.openxmlformats.org/officeDocument/2006/relationships/tags" Target="../tags/tag1319.xml"/><Relationship Id="rId19" Type="http://schemas.openxmlformats.org/officeDocument/2006/relationships/notesSlide" Target="../notesSlides/notesSlide5.xml"/><Relationship Id="rId18" Type="http://schemas.openxmlformats.org/officeDocument/2006/relationships/slideLayout" Target="../slideLayouts/slideLayout23.xml"/><Relationship Id="rId17" Type="http://schemas.openxmlformats.org/officeDocument/2006/relationships/tags" Target="../tags/tag1333.xml"/><Relationship Id="rId16" Type="http://schemas.openxmlformats.org/officeDocument/2006/relationships/tags" Target="../tags/tag1332.xml"/><Relationship Id="rId15" Type="http://schemas.openxmlformats.org/officeDocument/2006/relationships/tags" Target="../tags/tag1331.xml"/><Relationship Id="rId14" Type="http://schemas.openxmlformats.org/officeDocument/2006/relationships/tags" Target="../tags/tag1330.xml"/><Relationship Id="rId13" Type="http://schemas.openxmlformats.org/officeDocument/2006/relationships/tags" Target="../tags/tag1329.xml"/><Relationship Id="rId12" Type="http://schemas.openxmlformats.org/officeDocument/2006/relationships/tags" Target="../tags/tag1328.xml"/><Relationship Id="rId11" Type="http://schemas.openxmlformats.org/officeDocument/2006/relationships/tags" Target="../tags/tag1327.xml"/><Relationship Id="rId10" Type="http://schemas.openxmlformats.org/officeDocument/2006/relationships/tags" Target="../tags/tag1326.xml"/><Relationship Id="rId1" Type="http://schemas.openxmlformats.org/officeDocument/2006/relationships/tags" Target="../tags/tag1318.xml"/></Relationships>
</file>

<file path=ppt/slides/_rels/slide46.xml.rels><?xml version="1.0" encoding="UTF-8" standalone="yes"?>
<Relationships xmlns="http://schemas.openxmlformats.org/package/2006/relationships"><Relationship Id="rId9" Type="http://schemas.openxmlformats.org/officeDocument/2006/relationships/tags" Target="../tags/tag1340.xml"/><Relationship Id="rId8" Type="http://schemas.openxmlformats.org/officeDocument/2006/relationships/image" Target="../media/image106.jpeg"/><Relationship Id="rId7" Type="http://schemas.openxmlformats.org/officeDocument/2006/relationships/tags" Target="../tags/tag1339.xml"/><Relationship Id="rId6" Type="http://schemas.openxmlformats.org/officeDocument/2006/relationships/image" Target="../media/image105.jpeg"/><Relationship Id="rId5" Type="http://schemas.openxmlformats.org/officeDocument/2006/relationships/tags" Target="../tags/tag1338.xml"/><Relationship Id="rId4" Type="http://schemas.openxmlformats.org/officeDocument/2006/relationships/tags" Target="../tags/tag1337.xml"/><Relationship Id="rId3" Type="http://schemas.openxmlformats.org/officeDocument/2006/relationships/tags" Target="../tags/tag1336.xml"/><Relationship Id="rId2" Type="http://schemas.openxmlformats.org/officeDocument/2006/relationships/tags" Target="../tags/tag1335.xml"/><Relationship Id="rId18" Type="http://schemas.openxmlformats.org/officeDocument/2006/relationships/slideLayout" Target="../slideLayouts/slideLayout23.xml"/><Relationship Id="rId17" Type="http://schemas.openxmlformats.org/officeDocument/2006/relationships/tags" Target="../tags/tag1347.xml"/><Relationship Id="rId16" Type="http://schemas.openxmlformats.org/officeDocument/2006/relationships/tags" Target="../tags/tag1346.xml"/><Relationship Id="rId15" Type="http://schemas.openxmlformats.org/officeDocument/2006/relationships/tags" Target="../tags/tag1345.xml"/><Relationship Id="rId14" Type="http://schemas.openxmlformats.org/officeDocument/2006/relationships/tags" Target="../tags/tag1344.xml"/><Relationship Id="rId13" Type="http://schemas.openxmlformats.org/officeDocument/2006/relationships/tags" Target="../tags/tag1343.xml"/><Relationship Id="rId12" Type="http://schemas.openxmlformats.org/officeDocument/2006/relationships/tags" Target="../tags/tag1342.xml"/><Relationship Id="rId11" Type="http://schemas.openxmlformats.org/officeDocument/2006/relationships/tags" Target="../tags/tag1341.xml"/><Relationship Id="rId10" Type="http://schemas.openxmlformats.org/officeDocument/2006/relationships/image" Target="../media/image107.jpeg"/><Relationship Id="rId1" Type="http://schemas.openxmlformats.org/officeDocument/2006/relationships/tags" Target="../tags/tag1334.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49.xml"/><Relationship Id="rId1" Type="http://schemas.openxmlformats.org/officeDocument/2006/relationships/tags" Target="../tags/tag1348.xml"/></Relationships>
</file>

<file path=ppt/slides/_rels/slide48.xml.rels><?xml version="1.0" encoding="UTF-8" standalone="yes"?>
<Relationships xmlns="http://schemas.openxmlformats.org/package/2006/relationships"><Relationship Id="rId9" Type="http://schemas.openxmlformats.org/officeDocument/2006/relationships/tags" Target="../tags/tag1358.xml"/><Relationship Id="rId8" Type="http://schemas.openxmlformats.org/officeDocument/2006/relationships/tags" Target="../tags/tag1357.xml"/><Relationship Id="rId7" Type="http://schemas.openxmlformats.org/officeDocument/2006/relationships/tags" Target="../tags/tag1356.xml"/><Relationship Id="rId6" Type="http://schemas.openxmlformats.org/officeDocument/2006/relationships/tags" Target="../tags/tag1355.xml"/><Relationship Id="rId5" Type="http://schemas.openxmlformats.org/officeDocument/2006/relationships/tags" Target="../tags/tag1354.xml"/><Relationship Id="rId4" Type="http://schemas.openxmlformats.org/officeDocument/2006/relationships/tags" Target="../tags/tag1353.xml"/><Relationship Id="rId3" Type="http://schemas.openxmlformats.org/officeDocument/2006/relationships/tags" Target="../tags/tag1352.xml"/><Relationship Id="rId23" Type="http://schemas.openxmlformats.org/officeDocument/2006/relationships/slideLayout" Target="../slideLayouts/slideLayout23.xml"/><Relationship Id="rId22" Type="http://schemas.openxmlformats.org/officeDocument/2006/relationships/tags" Target="../tags/tag1367.xml"/><Relationship Id="rId21" Type="http://schemas.openxmlformats.org/officeDocument/2006/relationships/image" Target="../media/image111.jpeg"/><Relationship Id="rId20" Type="http://schemas.openxmlformats.org/officeDocument/2006/relationships/tags" Target="../tags/tag1366.xml"/><Relationship Id="rId2" Type="http://schemas.openxmlformats.org/officeDocument/2006/relationships/tags" Target="../tags/tag1351.xml"/><Relationship Id="rId19" Type="http://schemas.openxmlformats.org/officeDocument/2006/relationships/image" Target="../media/image110.jpeg"/><Relationship Id="rId18" Type="http://schemas.openxmlformats.org/officeDocument/2006/relationships/tags" Target="../tags/tag1365.xml"/><Relationship Id="rId17" Type="http://schemas.openxmlformats.org/officeDocument/2006/relationships/image" Target="../media/image109.jpeg"/><Relationship Id="rId16" Type="http://schemas.openxmlformats.org/officeDocument/2006/relationships/tags" Target="../tags/tag1364.xml"/><Relationship Id="rId15" Type="http://schemas.openxmlformats.org/officeDocument/2006/relationships/image" Target="../media/image108.jpeg"/><Relationship Id="rId14" Type="http://schemas.openxmlformats.org/officeDocument/2006/relationships/tags" Target="../tags/tag1363.xml"/><Relationship Id="rId13" Type="http://schemas.openxmlformats.org/officeDocument/2006/relationships/tags" Target="../tags/tag1362.xml"/><Relationship Id="rId12" Type="http://schemas.openxmlformats.org/officeDocument/2006/relationships/tags" Target="../tags/tag1361.xml"/><Relationship Id="rId11" Type="http://schemas.openxmlformats.org/officeDocument/2006/relationships/tags" Target="../tags/tag1360.xml"/><Relationship Id="rId10" Type="http://schemas.openxmlformats.org/officeDocument/2006/relationships/tags" Target="../tags/tag1359.xml"/><Relationship Id="rId1" Type="http://schemas.openxmlformats.org/officeDocument/2006/relationships/tags" Target="../tags/tag1350.xml"/></Relationships>
</file>

<file path=ppt/slides/_rels/slide49.xml.rels><?xml version="1.0" encoding="UTF-8" standalone="yes"?>
<Relationships xmlns="http://schemas.openxmlformats.org/package/2006/relationships"><Relationship Id="rId9" Type="http://schemas.openxmlformats.org/officeDocument/2006/relationships/tags" Target="../tags/tag1375.xml"/><Relationship Id="rId8" Type="http://schemas.openxmlformats.org/officeDocument/2006/relationships/tags" Target="../tags/tag1374.xml"/><Relationship Id="rId7" Type="http://schemas.openxmlformats.org/officeDocument/2006/relationships/tags" Target="../tags/tag1373.xml"/><Relationship Id="rId6" Type="http://schemas.openxmlformats.org/officeDocument/2006/relationships/tags" Target="../tags/tag1372.xml"/><Relationship Id="rId5" Type="http://schemas.openxmlformats.org/officeDocument/2006/relationships/tags" Target="../tags/tag1371.xml"/><Relationship Id="rId4" Type="http://schemas.openxmlformats.org/officeDocument/2006/relationships/image" Target="../media/image112.jpeg"/><Relationship Id="rId3" Type="http://schemas.openxmlformats.org/officeDocument/2006/relationships/tags" Target="../tags/tag1370.xml"/><Relationship Id="rId27" Type="http://schemas.openxmlformats.org/officeDocument/2006/relationships/slideLayout" Target="../slideLayouts/slideLayout23.xml"/><Relationship Id="rId26" Type="http://schemas.openxmlformats.org/officeDocument/2006/relationships/tags" Target="../tags/tag1389.xml"/><Relationship Id="rId25" Type="http://schemas.openxmlformats.org/officeDocument/2006/relationships/tags" Target="../tags/tag1388.xml"/><Relationship Id="rId24" Type="http://schemas.openxmlformats.org/officeDocument/2006/relationships/tags" Target="../tags/tag1387.xml"/><Relationship Id="rId23" Type="http://schemas.openxmlformats.org/officeDocument/2006/relationships/tags" Target="../tags/tag1386.xml"/><Relationship Id="rId22" Type="http://schemas.openxmlformats.org/officeDocument/2006/relationships/image" Target="../media/image115.jpeg"/><Relationship Id="rId21" Type="http://schemas.openxmlformats.org/officeDocument/2006/relationships/tags" Target="../tags/tag1385.xml"/><Relationship Id="rId20" Type="http://schemas.openxmlformats.org/officeDocument/2006/relationships/tags" Target="../tags/tag1384.xml"/><Relationship Id="rId2" Type="http://schemas.openxmlformats.org/officeDocument/2006/relationships/tags" Target="../tags/tag1369.xml"/><Relationship Id="rId19" Type="http://schemas.openxmlformats.org/officeDocument/2006/relationships/tags" Target="../tags/tag1383.xml"/><Relationship Id="rId18" Type="http://schemas.openxmlformats.org/officeDocument/2006/relationships/tags" Target="../tags/tag1382.xml"/><Relationship Id="rId17" Type="http://schemas.openxmlformats.org/officeDocument/2006/relationships/tags" Target="../tags/tag1381.xml"/><Relationship Id="rId16" Type="http://schemas.openxmlformats.org/officeDocument/2006/relationships/image" Target="../media/image114.jpeg"/><Relationship Id="rId15" Type="http://schemas.openxmlformats.org/officeDocument/2006/relationships/tags" Target="../tags/tag1380.xml"/><Relationship Id="rId14" Type="http://schemas.openxmlformats.org/officeDocument/2006/relationships/tags" Target="../tags/tag1379.xml"/><Relationship Id="rId13" Type="http://schemas.openxmlformats.org/officeDocument/2006/relationships/tags" Target="../tags/tag1378.xml"/><Relationship Id="rId12" Type="http://schemas.openxmlformats.org/officeDocument/2006/relationships/tags" Target="../tags/tag1377.xml"/><Relationship Id="rId11" Type="http://schemas.openxmlformats.org/officeDocument/2006/relationships/tags" Target="../tags/tag1376.xml"/><Relationship Id="rId10" Type="http://schemas.openxmlformats.org/officeDocument/2006/relationships/image" Target="../media/image113.jpeg"/><Relationship Id="rId1" Type="http://schemas.openxmlformats.org/officeDocument/2006/relationships/tags" Target="../tags/tag136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50.xml.rels><?xml version="1.0" encoding="UTF-8" standalone="yes"?>
<Relationships xmlns="http://schemas.openxmlformats.org/package/2006/relationships"><Relationship Id="rId9" Type="http://schemas.openxmlformats.org/officeDocument/2006/relationships/tags" Target="../tags/tag1396.xml"/><Relationship Id="rId8" Type="http://schemas.openxmlformats.org/officeDocument/2006/relationships/image" Target="../media/image117.jpeg"/><Relationship Id="rId7" Type="http://schemas.openxmlformats.org/officeDocument/2006/relationships/tags" Target="../tags/tag1395.xml"/><Relationship Id="rId6" Type="http://schemas.openxmlformats.org/officeDocument/2006/relationships/tags" Target="../tags/tag1394.xml"/><Relationship Id="rId5" Type="http://schemas.openxmlformats.org/officeDocument/2006/relationships/image" Target="../media/image116.jpeg"/><Relationship Id="rId4" Type="http://schemas.openxmlformats.org/officeDocument/2006/relationships/tags" Target="../tags/tag1393.xml"/><Relationship Id="rId3" Type="http://schemas.openxmlformats.org/officeDocument/2006/relationships/tags" Target="../tags/tag1392.xml"/><Relationship Id="rId23" Type="http://schemas.openxmlformats.org/officeDocument/2006/relationships/slideLayout" Target="../slideLayouts/slideLayout23.xml"/><Relationship Id="rId22" Type="http://schemas.openxmlformats.org/officeDocument/2006/relationships/tags" Target="../tags/tag1407.xml"/><Relationship Id="rId21" Type="http://schemas.openxmlformats.org/officeDocument/2006/relationships/tags" Target="../tags/tag1406.xml"/><Relationship Id="rId20" Type="http://schemas.openxmlformats.org/officeDocument/2006/relationships/tags" Target="../tags/tag1405.xml"/><Relationship Id="rId2" Type="http://schemas.openxmlformats.org/officeDocument/2006/relationships/tags" Target="../tags/tag1391.xml"/><Relationship Id="rId19" Type="http://schemas.openxmlformats.org/officeDocument/2006/relationships/tags" Target="../tags/tag1404.xml"/><Relationship Id="rId18" Type="http://schemas.openxmlformats.org/officeDocument/2006/relationships/image" Target="../media/image119.jpeg"/><Relationship Id="rId17" Type="http://schemas.openxmlformats.org/officeDocument/2006/relationships/tags" Target="../tags/tag1403.xml"/><Relationship Id="rId16" Type="http://schemas.openxmlformats.org/officeDocument/2006/relationships/tags" Target="../tags/tag1402.xml"/><Relationship Id="rId15" Type="http://schemas.openxmlformats.org/officeDocument/2006/relationships/tags" Target="../tags/tag1401.xml"/><Relationship Id="rId14" Type="http://schemas.openxmlformats.org/officeDocument/2006/relationships/tags" Target="../tags/tag1400.xml"/><Relationship Id="rId13" Type="http://schemas.openxmlformats.org/officeDocument/2006/relationships/image" Target="../media/image118.jpeg"/><Relationship Id="rId12" Type="http://schemas.openxmlformats.org/officeDocument/2006/relationships/tags" Target="../tags/tag1399.xml"/><Relationship Id="rId11" Type="http://schemas.openxmlformats.org/officeDocument/2006/relationships/tags" Target="../tags/tag1398.xml"/><Relationship Id="rId10" Type="http://schemas.openxmlformats.org/officeDocument/2006/relationships/tags" Target="../tags/tag1397.xml"/><Relationship Id="rId1" Type="http://schemas.openxmlformats.org/officeDocument/2006/relationships/tags" Target="../tags/tag1390.xml"/></Relationships>
</file>

<file path=ppt/slides/_rels/slide51.xml.rels><?xml version="1.0" encoding="UTF-8" standalone="yes"?>
<Relationships xmlns="http://schemas.openxmlformats.org/package/2006/relationships"><Relationship Id="rId9" Type="http://schemas.openxmlformats.org/officeDocument/2006/relationships/image" Target="../media/image120.jpeg"/><Relationship Id="rId8" Type="http://schemas.openxmlformats.org/officeDocument/2006/relationships/tags" Target="../tags/tag1415.xml"/><Relationship Id="rId7" Type="http://schemas.openxmlformats.org/officeDocument/2006/relationships/tags" Target="../tags/tag1414.xml"/><Relationship Id="rId6" Type="http://schemas.openxmlformats.org/officeDocument/2006/relationships/tags" Target="../tags/tag1413.xml"/><Relationship Id="rId5" Type="http://schemas.openxmlformats.org/officeDocument/2006/relationships/tags" Target="../tags/tag1412.xml"/><Relationship Id="rId4" Type="http://schemas.openxmlformats.org/officeDocument/2006/relationships/tags" Target="../tags/tag1411.xml"/><Relationship Id="rId3" Type="http://schemas.openxmlformats.org/officeDocument/2006/relationships/tags" Target="../tags/tag1410.xml"/><Relationship Id="rId2" Type="http://schemas.openxmlformats.org/officeDocument/2006/relationships/tags" Target="../tags/tag1409.xml"/><Relationship Id="rId13" Type="http://schemas.openxmlformats.org/officeDocument/2006/relationships/slideLayout" Target="../slideLayouts/slideLayout23.xml"/><Relationship Id="rId12" Type="http://schemas.openxmlformats.org/officeDocument/2006/relationships/tags" Target="../tags/tag1417.xml"/><Relationship Id="rId11" Type="http://schemas.openxmlformats.org/officeDocument/2006/relationships/image" Target="../media/image121.jpeg"/><Relationship Id="rId10" Type="http://schemas.openxmlformats.org/officeDocument/2006/relationships/tags" Target="../tags/tag1416.xml"/><Relationship Id="rId1" Type="http://schemas.openxmlformats.org/officeDocument/2006/relationships/tags" Target="../tags/tag1408.xml"/></Relationships>
</file>

<file path=ppt/slides/_rels/slide52.xml.rels><?xml version="1.0" encoding="UTF-8" standalone="yes"?>
<Relationships xmlns="http://schemas.openxmlformats.org/package/2006/relationships"><Relationship Id="rId9" Type="http://schemas.openxmlformats.org/officeDocument/2006/relationships/tags" Target="../tags/tag1426.xml"/><Relationship Id="rId8" Type="http://schemas.openxmlformats.org/officeDocument/2006/relationships/tags" Target="../tags/tag1425.xml"/><Relationship Id="rId7" Type="http://schemas.openxmlformats.org/officeDocument/2006/relationships/tags" Target="../tags/tag1424.xml"/><Relationship Id="rId6" Type="http://schemas.openxmlformats.org/officeDocument/2006/relationships/tags" Target="../tags/tag1423.xml"/><Relationship Id="rId5" Type="http://schemas.openxmlformats.org/officeDocument/2006/relationships/tags" Target="../tags/tag1422.xml"/><Relationship Id="rId4" Type="http://schemas.openxmlformats.org/officeDocument/2006/relationships/tags" Target="../tags/tag1421.xml"/><Relationship Id="rId3" Type="http://schemas.openxmlformats.org/officeDocument/2006/relationships/tags" Target="../tags/tag1420.xml"/><Relationship Id="rId27" Type="http://schemas.openxmlformats.org/officeDocument/2006/relationships/slideLayout" Target="../slideLayouts/slideLayout23.xml"/><Relationship Id="rId26" Type="http://schemas.openxmlformats.org/officeDocument/2006/relationships/tags" Target="../tags/tag1435.xml"/><Relationship Id="rId25" Type="http://schemas.openxmlformats.org/officeDocument/2006/relationships/image" Target="../media/image129.svg"/><Relationship Id="rId24" Type="http://schemas.openxmlformats.org/officeDocument/2006/relationships/image" Target="../media/image128.png"/><Relationship Id="rId23" Type="http://schemas.openxmlformats.org/officeDocument/2006/relationships/tags" Target="../tags/tag1434.xml"/><Relationship Id="rId22" Type="http://schemas.openxmlformats.org/officeDocument/2006/relationships/image" Target="../media/image127.svg"/><Relationship Id="rId21" Type="http://schemas.openxmlformats.org/officeDocument/2006/relationships/image" Target="../media/image126.png"/><Relationship Id="rId20" Type="http://schemas.openxmlformats.org/officeDocument/2006/relationships/tags" Target="../tags/tag1433.xml"/><Relationship Id="rId2" Type="http://schemas.openxmlformats.org/officeDocument/2006/relationships/tags" Target="../tags/tag1419.xml"/><Relationship Id="rId19" Type="http://schemas.openxmlformats.org/officeDocument/2006/relationships/image" Target="../media/image125.svg"/><Relationship Id="rId18" Type="http://schemas.openxmlformats.org/officeDocument/2006/relationships/image" Target="../media/image124.png"/><Relationship Id="rId17" Type="http://schemas.openxmlformats.org/officeDocument/2006/relationships/tags" Target="../tags/tag1432.xml"/><Relationship Id="rId16" Type="http://schemas.openxmlformats.org/officeDocument/2006/relationships/image" Target="../media/image123.svg"/><Relationship Id="rId15" Type="http://schemas.openxmlformats.org/officeDocument/2006/relationships/image" Target="../media/image122.png"/><Relationship Id="rId14" Type="http://schemas.openxmlformats.org/officeDocument/2006/relationships/tags" Target="../tags/tag1431.xml"/><Relationship Id="rId13" Type="http://schemas.openxmlformats.org/officeDocument/2006/relationships/tags" Target="../tags/tag1430.xml"/><Relationship Id="rId12" Type="http://schemas.openxmlformats.org/officeDocument/2006/relationships/tags" Target="../tags/tag1429.xml"/><Relationship Id="rId11" Type="http://schemas.openxmlformats.org/officeDocument/2006/relationships/tags" Target="../tags/tag1428.xml"/><Relationship Id="rId10" Type="http://schemas.openxmlformats.org/officeDocument/2006/relationships/tags" Target="../tags/tag1427.xml"/><Relationship Id="rId1" Type="http://schemas.openxmlformats.org/officeDocument/2006/relationships/tags" Target="../tags/tag1418.xml"/></Relationships>
</file>

<file path=ppt/slides/_rels/slide53.xml.rels><?xml version="1.0" encoding="UTF-8" standalone="yes"?>
<Relationships xmlns="http://schemas.openxmlformats.org/package/2006/relationships"><Relationship Id="rId9" Type="http://schemas.openxmlformats.org/officeDocument/2006/relationships/tags" Target="../tags/tag1444.xml"/><Relationship Id="rId8" Type="http://schemas.openxmlformats.org/officeDocument/2006/relationships/tags" Target="../tags/tag1443.xml"/><Relationship Id="rId7" Type="http://schemas.openxmlformats.org/officeDocument/2006/relationships/tags" Target="../tags/tag1442.xml"/><Relationship Id="rId6" Type="http://schemas.openxmlformats.org/officeDocument/2006/relationships/tags" Target="../tags/tag1441.xml"/><Relationship Id="rId5" Type="http://schemas.openxmlformats.org/officeDocument/2006/relationships/tags" Target="../tags/tag1440.xml"/><Relationship Id="rId4" Type="http://schemas.openxmlformats.org/officeDocument/2006/relationships/tags" Target="../tags/tag1439.xml"/><Relationship Id="rId3" Type="http://schemas.openxmlformats.org/officeDocument/2006/relationships/tags" Target="../tags/tag1438.xml"/><Relationship Id="rId2" Type="http://schemas.openxmlformats.org/officeDocument/2006/relationships/tags" Target="../tags/tag1437.xml"/><Relationship Id="rId11" Type="http://schemas.openxmlformats.org/officeDocument/2006/relationships/slideLayout" Target="../slideLayouts/slideLayout23.xml"/><Relationship Id="rId10" Type="http://schemas.openxmlformats.org/officeDocument/2006/relationships/tags" Target="../tags/tag1445.xml"/><Relationship Id="rId1" Type="http://schemas.openxmlformats.org/officeDocument/2006/relationships/tags" Target="../tags/tag1436.xml"/></Relationships>
</file>

<file path=ppt/slides/_rels/slide54.xml.rels><?xml version="1.0" encoding="UTF-8" standalone="yes"?>
<Relationships xmlns="http://schemas.openxmlformats.org/package/2006/relationships"><Relationship Id="rId9" Type="http://schemas.openxmlformats.org/officeDocument/2006/relationships/tags" Target="../tags/tag1453.xml"/><Relationship Id="rId8" Type="http://schemas.openxmlformats.org/officeDocument/2006/relationships/tags" Target="../tags/tag1452.xml"/><Relationship Id="rId7" Type="http://schemas.openxmlformats.org/officeDocument/2006/relationships/tags" Target="../tags/tag1451.xml"/><Relationship Id="rId6" Type="http://schemas.openxmlformats.org/officeDocument/2006/relationships/tags" Target="../tags/tag1450.xml"/><Relationship Id="rId5" Type="http://schemas.openxmlformats.org/officeDocument/2006/relationships/tags" Target="../tags/tag1449.xml"/><Relationship Id="rId4" Type="http://schemas.openxmlformats.org/officeDocument/2006/relationships/image" Target="../media/image130.jpeg"/><Relationship Id="rId3" Type="http://schemas.openxmlformats.org/officeDocument/2006/relationships/tags" Target="../tags/tag1448.xml"/><Relationship Id="rId27" Type="http://schemas.openxmlformats.org/officeDocument/2006/relationships/slideLayout" Target="../slideLayouts/slideLayout23.xml"/><Relationship Id="rId26" Type="http://schemas.openxmlformats.org/officeDocument/2006/relationships/tags" Target="../tags/tag1467.xml"/><Relationship Id="rId25" Type="http://schemas.openxmlformats.org/officeDocument/2006/relationships/tags" Target="../tags/tag1466.xml"/><Relationship Id="rId24" Type="http://schemas.openxmlformats.org/officeDocument/2006/relationships/tags" Target="../tags/tag1465.xml"/><Relationship Id="rId23" Type="http://schemas.openxmlformats.org/officeDocument/2006/relationships/tags" Target="../tags/tag1464.xml"/><Relationship Id="rId22" Type="http://schemas.openxmlformats.org/officeDocument/2006/relationships/image" Target="../media/image133.jpeg"/><Relationship Id="rId21" Type="http://schemas.openxmlformats.org/officeDocument/2006/relationships/tags" Target="../tags/tag1463.xml"/><Relationship Id="rId20" Type="http://schemas.openxmlformats.org/officeDocument/2006/relationships/tags" Target="../tags/tag1462.xml"/><Relationship Id="rId2" Type="http://schemas.openxmlformats.org/officeDocument/2006/relationships/tags" Target="../tags/tag1447.xml"/><Relationship Id="rId19" Type="http://schemas.openxmlformats.org/officeDocument/2006/relationships/tags" Target="../tags/tag1461.xml"/><Relationship Id="rId18" Type="http://schemas.openxmlformats.org/officeDocument/2006/relationships/tags" Target="../tags/tag1460.xml"/><Relationship Id="rId17" Type="http://schemas.openxmlformats.org/officeDocument/2006/relationships/tags" Target="../tags/tag1459.xml"/><Relationship Id="rId16" Type="http://schemas.openxmlformats.org/officeDocument/2006/relationships/image" Target="../media/image132.jpeg"/><Relationship Id="rId15" Type="http://schemas.openxmlformats.org/officeDocument/2006/relationships/tags" Target="../tags/tag1458.xml"/><Relationship Id="rId14" Type="http://schemas.openxmlformats.org/officeDocument/2006/relationships/tags" Target="../tags/tag1457.xml"/><Relationship Id="rId13" Type="http://schemas.openxmlformats.org/officeDocument/2006/relationships/tags" Target="../tags/tag1456.xml"/><Relationship Id="rId12" Type="http://schemas.openxmlformats.org/officeDocument/2006/relationships/tags" Target="../tags/tag1455.xml"/><Relationship Id="rId11" Type="http://schemas.openxmlformats.org/officeDocument/2006/relationships/tags" Target="../tags/tag1454.xml"/><Relationship Id="rId10" Type="http://schemas.openxmlformats.org/officeDocument/2006/relationships/image" Target="../media/image131.jpeg"/><Relationship Id="rId1" Type="http://schemas.openxmlformats.org/officeDocument/2006/relationships/tags" Target="../tags/tag1446.xml"/></Relationships>
</file>

<file path=ppt/slides/_rels/slide55.xml.rels><?xml version="1.0" encoding="UTF-8" standalone="yes"?>
<Relationships xmlns="http://schemas.openxmlformats.org/package/2006/relationships"><Relationship Id="rId9" Type="http://schemas.openxmlformats.org/officeDocument/2006/relationships/tags" Target="../tags/tag1475.xml"/><Relationship Id="rId8" Type="http://schemas.openxmlformats.org/officeDocument/2006/relationships/tags" Target="../tags/tag1474.xml"/><Relationship Id="rId7" Type="http://schemas.openxmlformats.org/officeDocument/2006/relationships/tags" Target="../tags/tag1473.xml"/><Relationship Id="rId6" Type="http://schemas.openxmlformats.org/officeDocument/2006/relationships/tags" Target="../tags/tag1472.xml"/><Relationship Id="rId5" Type="http://schemas.openxmlformats.org/officeDocument/2006/relationships/tags" Target="../tags/tag1471.xml"/><Relationship Id="rId4" Type="http://schemas.openxmlformats.org/officeDocument/2006/relationships/tags" Target="../tags/tag1470.xml"/><Relationship Id="rId3" Type="http://schemas.openxmlformats.org/officeDocument/2006/relationships/image" Target="../media/image134.jpeg"/><Relationship Id="rId23" Type="http://schemas.openxmlformats.org/officeDocument/2006/relationships/notesSlide" Target="../notesSlides/notesSlide6.xml"/><Relationship Id="rId22" Type="http://schemas.openxmlformats.org/officeDocument/2006/relationships/slideLayout" Target="../slideLayouts/slideLayout23.xml"/><Relationship Id="rId21" Type="http://schemas.openxmlformats.org/officeDocument/2006/relationships/tags" Target="../tags/tag1487.xml"/><Relationship Id="rId20" Type="http://schemas.openxmlformats.org/officeDocument/2006/relationships/tags" Target="../tags/tag1486.xml"/><Relationship Id="rId2" Type="http://schemas.openxmlformats.org/officeDocument/2006/relationships/tags" Target="../tags/tag1469.xml"/><Relationship Id="rId19" Type="http://schemas.openxmlformats.org/officeDocument/2006/relationships/tags" Target="../tags/tag1485.xml"/><Relationship Id="rId18" Type="http://schemas.openxmlformats.org/officeDocument/2006/relationships/tags" Target="../tags/tag1484.xml"/><Relationship Id="rId17" Type="http://schemas.openxmlformats.org/officeDocument/2006/relationships/tags" Target="../tags/tag1483.xml"/><Relationship Id="rId16" Type="http://schemas.openxmlformats.org/officeDocument/2006/relationships/tags" Target="../tags/tag1482.xml"/><Relationship Id="rId15" Type="http://schemas.openxmlformats.org/officeDocument/2006/relationships/tags" Target="../tags/tag1481.xml"/><Relationship Id="rId14" Type="http://schemas.openxmlformats.org/officeDocument/2006/relationships/tags" Target="../tags/tag1480.xml"/><Relationship Id="rId13" Type="http://schemas.openxmlformats.org/officeDocument/2006/relationships/tags" Target="../tags/tag1479.xml"/><Relationship Id="rId12" Type="http://schemas.openxmlformats.org/officeDocument/2006/relationships/tags" Target="../tags/tag1478.xml"/><Relationship Id="rId11" Type="http://schemas.openxmlformats.org/officeDocument/2006/relationships/tags" Target="../tags/tag1477.xml"/><Relationship Id="rId10" Type="http://schemas.openxmlformats.org/officeDocument/2006/relationships/tags" Target="../tags/tag1476.xml"/><Relationship Id="rId1" Type="http://schemas.openxmlformats.org/officeDocument/2006/relationships/tags" Target="../tags/tag1468.xml"/></Relationships>
</file>

<file path=ppt/slides/_rels/slide56.xml.rels><?xml version="1.0" encoding="UTF-8" standalone="yes"?>
<Relationships xmlns="http://schemas.openxmlformats.org/package/2006/relationships"><Relationship Id="rId9" Type="http://schemas.openxmlformats.org/officeDocument/2006/relationships/tags" Target="../tags/tag1496.xml"/><Relationship Id="rId8" Type="http://schemas.openxmlformats.org/officeDocument/2006/relationships/tags" Target="../tags/tag1495.xml"/><Relationship Id="rId7" Type="http://schemas.openxmlformats.org/officeDocument/2006/relationships/tags" Target="../tags/tag1494.xml"/><Relationship Id="rId6" Type="http://schemas.openxmlformats.org/officeDocument/2006/relationships/tags" Target="../tags/tag1493.xml"/><Relationship Id="rId5" Type="http://schemas.openxmlformats.org/officeDocument/2006/relationships/tags" Target="../tags/tag1492.xml"/><Relationship Id="rId4" Type="http://schemas.openxmlformats.org/officeDocument/2006/relationships/tags" Target="../tags/tag1491.xml"/><Relationship Id="rId3" Type="http://schemas.openxmlformats.org/officeDocument/2006/relationships/tags" Target="../tags/tag1490.xml"/><Relationship Id="rId2" Type="http://schemas.openxmlformats.org/officeDocument/2006/relationships/tags" Target="../tags/tag1489.xml"/><Relationship Id="rId15" Type="http://schemas.openxmlformats.org/officeDocument/2006/relationships/slideLayout" Target="../slideLayouts/slideLayout23.xml"/><Relationship Id="rId14" Type="http://schemas.openxmlformats.org/officeDocument/2006/relationships/tags" Target="../tags/tag1501.xml"/><Relationship Id="rId13" Type="http://schemas.openxmlformats.org/officeDocument/2006/relationships/tags" Target="../tags/tag1500.xml"/><Relationship Id="rId12" Type="http://schemas.openxmlformats.org/officeDocument/2006/relationships/tags" Target="../tags/tag1499.xml"/><Relationship Id="rId11" Type="http://schemas.openxmlformats.org/officeDocument/2006/relationships/tags" Target="../tags/tag1498.xml"/><Relationship Id="rId10" Type="http://schemas.openxmlformats.org/officeDocument/2006/relationships/tags" Target="../tags/tag1497.xml"/><Relationship Id="rId1" Type="http://schemas.openxmlformats.org/officeDocument/2006/relationships/tags" Target="../tags/tag1488.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03.xml"/><Relationship Id="rId1" Type="http://schemas.openxmlformats.org/officeDocument/2006/relationships/tags" Target="../tags/tag1502.xml"/></Relationships>
</file>

<file path=ppt/slides/_rels/slide58.xml.rels><?xml version="1.0" encoding="UTF-8" standalone="yes"?>
<Relationships xmlns="http://schemas.openxmlformats.org/package/2006/relationships"><Relationship Id="rId9" Type="http://schemas.openxmlformats.org/officeDocument/2006/relationships/tags" Target="../tags/tag1512.xml"/><Relationship Id="rId8" Type="http://schemas.openxmlformats.org/officeDocument/2006/relationships/tags" Target="../tags/tag1511.xml"/><Relationship Id="rId7" Type="http://schemas.openxmlformats.org/officeDocument/2006/relationships/tags" Target="../tags/tag1510.xml"/><Relationship Id="rId6" Type="http://schemas.openxmlformats.org/officeDocument/2006/relationships/tags" Target="../tags/tag1509.xml"/><Relationship Id="rId5" Type="http://schemas.openxmlformats.org/officeDocument/2006/relationships/tags" Target="../tags/tag1508.xml"/><Relationship Id="rId4" Type="http://schemas.openxmlformats.org/officeDocument/2006/relationships/tags" Target="../tags/tag1507.xml"/><Relationship Id="rId31" Type="http://schemas.openxmlformats.org/officeDocument/2006/relationships/slideLayout" Target="../slideLayouts/slideLayout23.xml"/><Relationship Id="rId30" Type="http://schemas.openxmlformats.org/officeDocument/2006/relationships/tags" Target="../tags/tag1529.xml"/><Relationship Id="rId3" Type="http://schemas.openxmlformats.org/officeDocument/2006/relationships/tags" Target="../tags/tag1506.xml"/><Relationship Id="rId29" Type="http://schemas.openxmlformats.org/officeDocument/2006/relationships/tags" Target="../tags/tag1528.xml"/><Relationship Id="rId28" Type="http://schemas.openxmlformats.org/officeDocument/2006/relationships/tags" Target="../tags/tag1527.xml"/><Relationship Id="rId27" Type="http://schemas.openxmlformats.org/officeDocument/2006/relationships/image" Target="../media/image138.jpeg"/><Relationship Id="rId26" Type="http://schemas.openxmlformats.org/officeDocument/2006/relationships/tags" Target="../tags/tag1526.xml"/><Relationship Id="rId25" Type="http://schemas.openxmlformats.org/officeDocument/2006/relationships/tags" Target="../tags/tag1525.xml"/><Relationship Id="rId24" Type="http://schemas.openxmlformats.org/officeDocument/2006/relationships/tags" Target="../tags/tag1524.xml"/><Relationship Id="rId23" Type="http://schemas.openxmlformats.org/officeDocument/2006/relationships/tags" Target="../tags/tag1523.xml"/><Relationship Id="rId22" Type="http://schemas.openxmlformats.org/officeDocument/2006/relationships/image" Target="../media/image137.jpeg"/><Relationship Id="rId21" Type="http://schemas.openxmlformats.org/officeDocument/2006/relationships/tags" Target="../tags/tag1522.xml"/><Relationship Id="rId20" Type="http://schemas.openxmlformats.org/officeDocument/2006/relationships/tags" Target="../tags/tag1521.xml"/><Relationship Id="rId2" Type="http://schemas.openxmlformats.org/officeDocument/2006/relationships/tags" Target="../tags/tag1505.xml"/><Relationship Id="rId19" Type="http://schemas.openxmlformats.org/officeDocument/2006/relationships/tags" Target="../tags/tag1520.xml"/><Relationship Id="rId18" Type="http://schemas.openxmlformats.org/officeDocument/2006/relationships/tags" Target="../tags/tag1519.xml"/><Relationship Id="rId17" Type="http://schemas.openxmlformats.org/officeDocument/2006/relationships/tags" Target="../tags/tag1518.xml"/><Relationship Id="rId16" Type="http://schemas.openxmlformats.org/officeDocument/2006/relationships/image" Target="../media/image136.jpeg"/><Relationship Id="rId15" Type="http://schemas.openxmlformats.org/officeDocument/2006/relationships/tags" Target="../tags/tag1517.xml"/><Relationship Id="rId14" Type="http://schemas.openxmlformats.org/officeDocument/2006/relationships/tags" Target="../tags/tag1516.xml"/><Relationship Id="rId13" Type="http://schemas.openxmlformats.org/officeDocument/2006/relationships/tags" Target="../tags/tag1515.xml"/><Relationship Id="rId12" Type="http://schemas.openxmlformats.org/officeDocument/2006/relationships/tags" Target="../tags/tag1514.xml"/><Relationship Id="rId11" Type="http://schemas.openxmlformats.org/officeDocument/2006/relationships/image" Target="../media/image135.jpeg"/><Relationship Id="rId10" Type="http://schemas.openxmlformats.org/officeDocument/2006/relationships/tags" Target="../tags/tag1513.xml"/><Relationship Id="rId1" Type="http://schemas.openxmlformats.org/officeDocument/2006/relationships/tags" Target="../tags/tag1504.xml"/></Relationships>
</file>

<file path=ppt/slides/_rels/slide59.xml.rels><?xml version="1.0" encoding="UTF-8" standalone="yes"?>
<Relationships xmlns="http://schemas.openxmlformats.org/package/2006/relationships"><Relationship Id="rId9" Type="http://schemas.openxmlformats.org/officeDocument/2006/relationships/image" Target="../media/image139.jpeg"/><Relationship Id="rId8" Type="http://schemas.openxmlformats.org/officeDocument/2006/relationships/tags" Target="../tags/tag1536.xml"/><Relationship Id="rId7" Type="http://schemas.openxmlformats.org/officeDocument/2006/relationships/image" Target="../media/image136.jpeg"/><Relationship Id="rId6" Type="http://schemas.openxmlformats.org/officeDocument/2006/relationships/tags" Target="../tags/tag1535.xml"/><Relationship Id="rId5" Type="http://schemas.openxmlformats.org/officeDocument/2006/relationships/tags" Target="../tags/tag1534.xml"/><Relationship Id="rId4" Type="http://schemas.openxmlformats.org/officeDocument/2006/relationships/tags" Target="../tags/tag1533.xml"/><Relationship Id="rId32" Type="http://schemas.openxmlformats.org/officeDocument/2006/relationships/slideLayout" Target="../slideLayouts/slideLayout23.xml"/><Relationship Id="rId31" Type="http://schemas.openxmlformats.org/officeDocument/2006/relationships/tags" Target="../tags/tag1556.xml"/><Relationship Id="rId30" Type="http://schemas.openxmlformats.org/officeDocument/2006/relationships/tags" Target="../tags/tag1555.xml"/><Relationship Id="rId3" Type="http://schemas.openxmlformats.org/officeDocument/2006/relationships/tags" Target="../tags/tag1532.xml"/><Relationship Id="rId29" Type="http://schemas.openxmlformats.org/officeDocument/2006/relationships/tags" Target="../tags/tag1554.xml"/><Relationship Id="rId28" Type="http://schemas.openxmlformats.org/officeDocument/2006/relationships/tags" Target="../tags/tag1553.xml"/><Relationship Id="rId27" Type="http://schemas.openxmlformats.org/officeDocument/2006/relationships/tags" Target="../tags/tag1552.xml"/><Relationship Id="rId26" Type="http://schemas.openxmlformats.org/officeDocument/2006/relationships/tags" Target="../tags/tag1551.xml"/><Relationship Id="rId25" Type="http://schemas.openxmlformats.org/officeDocument/2006/relationships/tags" Target="../tags/tag1550.xml"/><Relationship Id="rId24" Type="http://schemas.openxmlformats.org/officeDocument/2006/relationships/tags" Target="../tags/tag1549.xml"/><Relationship Id="rId23" Type="http://schemas.openxmlformats.org/officeDocument/2006/relationships/tags" Target="../tags/tag1548.xml"/><Relationship Id="rId22" Type="http://schemas.openxmlformats.org/officeDocument/2006/relationships/tags" Target="../tags/tag1547.xml"/><Relationship Id="rId21" Type="http://schemas.openxmlformats.org/officeDocument/2006/relationships/tags" Target="../tags/tag1546.xml"/><Relationship Id="rId20" Type="http://schemas.openxmlformats.org/officeDocument/2006/relationships/tags" Target="../tags/tag1545.xml"/><Relationship Id="rId2" Type="http://schemas.openxmlformats.org/officeDocument/2006/relationships/tags" Target="../tags/tag1531.xml"/><Relationship Id="rId19" Type="http://schemas.openxmlformats.org/officeDocument/2006/relationships/tags" Target="../tags/tag1544.xml"/><Relationship Id="rId18" Type="http://schemas.openxmlformats.org/officeDocument/2006/relationships/tags" Target="../tags/tag1543.xml"/><Relationship Id="rId17" Type="http://schemas.openxmlformats.org/officeDocument/2006/relationships/tags" Target="../tags/tag1542.xml"/><Relationship Id="rId16" Type="http://schemas.openxmlformats.org/officeDocument/2006/relationships/tags" Target="../tags/tag1541.xml"/><Relationship Id="rId15" Type="http://schemas.openxmlformats.org/officeDocument/2006/relationships/tags" Target="../tags/tag1540.xml"/><Relationship Id="rId14" Type="http://schemas.openxmlformats.org/officeDocument/2006/relationships/tags" Target="../tags/tag1539.xml"/><Relationship Id="rId13" Type="http://schemas.openxmlformats.org/officeDocument/2006/relationships/image" Target="../media/image141.jpeg"/><Relationship Id="rId12" Type="http://schemas.openxmlformats.org/officeDocument/2006/relationships/tags" Target="../tags/tag1538.xml"/><Relationship Id="rId11" Type="http://schemas.openxmlformats.org/officeDocument/2006/relationships/image" Target="../media/image140.jpeg"/><Relationship Id="rId10" Type="http://schemas.openxmlformats.org/officeDocument/2006/relationships/tags" Target="../tags/tag1537.xml"/><Relationship Id="rId1" Type="http://schemas.openxmlformats.org/officeDocument/2006/relationships/tags" Target="../tags/tag1530.xml"/></Relationships>
</file>

<file path=ppt/slides/_rels/slide6.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image" Target="../media/image23.jpeg"/><Relationship Id="rId7" Type="http://schemas.openxmlformats.org/officeDocument/2006/relationships/tags" Target="../tags/tag818.xml"/><Relationship Id="rId6" Type="http://schemas.openxmlformats.org/officeDocument/2006/relationships/tags" Target="../tags/tag817.xml"/><Relationship Id="rId5" Type="http://schemas.openxmlformats.org/officeDocument/2006/relationships/image" Target="../media/image22.jpeg"/><Relationship Id="rId4" Type="http://schemas.openxmlformats.org/officeDocument/2006/relationships/tags" Target="../tags/tag816.xml"/><Relationship Id="rId3" Type="http://schemas.openxmlformats.org/officeDocument/2006/relationships/tags" Target="../tags/tag815.xml"/><Relationship Id="rId23" Type="http://schemas.openxmlformats.org/officeDocument/2006/relationships/slideLayout" Target="../slideLayouts/slideLayout42.xml"/><Relationship Id="rId22" Type="http://schemas.openxmlformats.org/officeDocument/2006/relationships/tags" Target="../tags/tag830.xml"/><Relationship Id="rId21" Type="http://schemas.openxmlformats.org/officeDocument/2006/relationships/tags" Target="../tags/tag829.xml"/><Relationship Id="rId20" Type="http://schemas.openxmlformats.org/officeDocument/2006/relationships/tags" Target="../tags/tag828.xml"/><Relationship Id="rId2" Type="http://schemas.openxmlformats.org/officeDocument/2006/relationships/tags" Target="../tags/tag814.xml"/><Relationship Id="rId19" Type="http://schemas.openxmlformats.org/officeDocument/2006/relationships/tags" Target="../tags/tag827.xml"/><Relationship Id="rId18" Type="http://schemas.openxmlformats.org/officeDocument/2006/relationships/image" Target="../media/image25.jpeg"/><Relationship Id="rId17" Type="http://schemas.openxmlformats.org/officeDocument/2006/relationships/tags" Target="../tags/tag826.xml"/><Relationship Id="rId16" Type="http://schemas.openxmlformats.org/officeDocument/2006/relationships/tags" Target="../tags/tag825.xml"/><Relationship Id="rId15" Type="http://schemas.openxmlformats.org/officeDocument/2006/relationships/tags" Target="../tags/tag824.xml"/><Relationship Id="rId14" Type="http://schemas.openxmlformats.org/officeDocument/2006/relationships/tags" Target="../tags/tag823.xml"/><Relationship Id="rId13" Type="http://schemas.openxmlformats.org/officeDocument/2006/relationships/image" Target="../media/image24.jpeg"/><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tags" Target="../tags/tag813.xml"/></Relationships>
</file>

<file path=ppt/slides/_rels/slide60.xml.rels><?xml version="1.0" encoding="UTF-8" standalone="yes"?>
<Relationships xmlns="http://schemas.openxmlformats.org/package/2006/relationships"><Relationship Id="rId9" Type="http://schemas.openxmlformats.org/officeDocument/2006/relationships/tags" Target="../tags/tag1565.xml"/><Relationship Id="rId8" Type="http://schemas.openxmlformats.org/officeDocument/2006/relationships/tags" Target="../tags/tag1564.xml"/><Relationship Id="rId7" Type="http://schemas.openxmlformats.org/officeDocument/2006/relationships/tags" Target="../tags/tag1563.xml"/><Relationship Id="rId6" Type="http://schemas.openxmlformats.org/officeDocument/2006/relationships/tags" Target="../tags/tag1562.xml"/><Relationship Id="rId5" Type="http://schemas.openxmlformats.org/officeDocument/2006/relationships/tags" Target="../tags/tag1561.xml"/><Relationship Id="rId4" Type="http://schemas.openxmlformats.org/officeDocument/2006/relationships/tags" Target="../tags/tag1560.xml"/><Relationship Id="rId39" Type="http://schemas.openxmlformats.org/officeDocument/2006/relationships/slideLayout" Target="../slideLayouts/slideLayout23.xml"/><Relationship Id="rId38" Type="http://schemas.openxmlformats.org/officeDocument/2006/relationships/tags" Target="../tags/tag1582.xml"/><Relationship Id="rId37" Type="http://schemas.openxmlformats.org/officeDocument/2006/relationships/image" Target="../media/image153.svg"/><Relationship Id="rId36" Type="http://schemas.openxmlformats.org/officeDocument/2006/relationships/image" Target="../media/image152.png"/><Relationship Id="rId35" Type="http://schemas.openxmlformats.org/officeDocument/2006/relationships/tags" Target="../tags/tag1581.xml"/><Relationship Id="rId34" Type="http://schemas.openxmlformats.org/officeDocument/2006/relationships/image" Target="../media/image151.svg"/><Relationship Id="rId33" Type="http://schemas.openxmlformats.org/officeDocument/2006/relationships/image" Target="../media/image150.png"/><Relationship Id="rId32" Type="http://schemas.openxmlformats.org/officeDocument/2006/relationships/tags" Target="../tags/tag1580.xml"/><Relationship Id="rId31" Type="http://schemas.openxmlformats.org/officeDocument/2006/relationships/image" Target="../media/image149.svg"/><Relationship Id="rId30" Type="http://schemas.openxmlformats.org/officeDocument/2006/relationships/image" Target="../media/image148.png"/><Relationship Id="rId3" Type="http://schemas.openxmlformats.org/officeDocument/2006/relationships/tags" Target="../tags/tag1559.xml"/><Relationship Id="rId29" Type="http://schemas.openxmlformats.org/officeDocument/2006/relationships/tags" Target="../tags/tag1579.xml"/><Relationship Id="rId28" Type="http://schemas.openxmlformats.org/officeDocument/2006/relationships/image" Target="../media/image147.svg"/><Relationship Id="rId27" Type="http://schemas.openxmlformats.org/officeDocument/2006/relationships/image" Target="../media/image146.png"/><Relationship Id="rId26" Type="http://schemas.openxmlformats.org/officeDocument/2006/relationships/tags" Target="../tags/tag1578.xml"/><Relationship Id="rId25" Type="http://schemas.openxmlformats.org/officeDocument/2006/relationships/image" Target="../media/image145.svg"/><Relationship Id="rId24" Type="http://schemas.openxmlformats.org/officeDocument/2006/relationships/image" Target="../media/image144.png"/><Relationship Id="rId23" Type="http://schemas.openxmlformats.org/officeDocument/2006/relationships/tags" Target="../tags/tag1577.xml"/><Relationship Id="rId22" Type="http://schemas.openxmlformats.org/officeDocument/2006/relationships/tags" Target="../tags/tag1576.xml"/><Relationship Id="rId21" Type="http://schemas.openxmlformats.org/officeDocument/2006/relationships/image" Target="../media/image143.svg"/><Relationship Id="rId20" Type="http://schemas.openxmlformats.org/officeDocument/2006/relationships/image" Target="../media/image142.png"/><Relationship Id="rId2" Type="http://schemas.openxmlformats.org/officeDocument/2006/relationships/tags" Target="../tags/tag1558.xml"/><Relationship Id="rId19" Type="http://schemas.openxmlformats.org/officeDocument/2006/relationships/tags" Target="../tags/tag1575.xml"/><Relationship Id="rId18" Type="http://schemas.openxmlformats.org/officeDocument/2006/relationships/tags" Target="../tags/tag1574.xml"/><Relationship Id="rId17" Type="http://schemas.openxmlformats.org/officeDocument/2006/relationships/tags" Target="../tags/tag1573.xml"/><Relationship Id="rId16" Type="http://schemas.openxmlformats.org/officeDocument/2006/relationships/tags" Target="../tags/tag1572.xml"/><Relationship Id="rId15" Type="http://schemas.openxmlformats.org/officeDocument/2006/relationships/tags" Target="../tags/tag1571.xml"/><Relationship Id="rId14" Type="http://schemas.openxmlformats.org/officeDocument/2006/relationships/tags" Target="../tags/tag1570.xml"/><Relationship Id="rId13" Type="http://schemas.openxmlformats.org/officeDocument/2006/relationships/tags" Target="../tags/tag1569.xml"/><Relationship Id="rId12" Type="http://schemas.openxmlformats.org/officeDocument/2006/relationships/tags" Target="../tags/tag1568.xml"/><Relationship Id="rId11" Type="http://schemas.openxmlformats.org/officeDocument/2006/relationships/tags" Target="../tags/tag1567.xml"/><Relationship Id="rId10" Type="http://schemas.openxmlformats.org/officeDocument/2006/relationships/tags" Target="../tags/tag1566.xml"/><Relationship Id="rId1" Type="http://schemas.openxmlformats.org/officeDocument/2006/relationships/tags" Target="../tags/tag1557.xml"/></Relationships>
</file>

<file path=ppt/slides/_rels/slide61.xml.rels><?xml version="1.0" encoding="UTF-8" standalone="yes"?>
<Relationships xmlns="http://schemas.openxmlformats.org/package/2006/relationships"><Relationship Id="rId9" Type="http://schemas.openxmlformats.org/officeDocument/2006/relationships/tags" Target="../tags/tag1589.xml"/><Relationship Id="rId8" Type="http://schemas.openxmlformats.org/officeDocument/2006/relationships/image" Target="../media/image155.svg"/><Relationship Id="rId7" Type="http://schemas.openxmlformats.org/officeDocument/2006/relationships/image" Target="../media/image154.png"/><Relationship Id="rId6" Type="http://schemas.openxmlformats.org/officeDocument/2006/relationships/tags" Target="../tags/tag1588.xml"/><Relationship Id="rId5" Type="http://schemas.openxmlformats.org/officeDocument/2006/relationships/tags" Target="../tags/tag1587.xml"/><Relationship Id="rId4" Type="http://schemas.openxmlformats.org/officeDocument/2006/relationships/tags" Target="../tags/tag1586.xml"/><Relationship Id="rId3" Type="http://schemas.openxmlformats.org/officeDocument/2006/relationships/tags" Target="../tags/tag1585.xml"/><Relationship Id="rId2" Type="http://schemas.openxmlformats.org/officeDocument/2006/relationships/tags" Target="../tags/tag1584.xml"/><Relationship Id="rId15" Type="http://schemas.openxmlformats.org/officeDocument/2006/relationships/slideLayout" Target="../slideLayouts/slideLayout23.xml"/><Relationship Id="rId14" Type="http://schemas.openxmlformats.org/officeDocument/2006/relationships/tags" Target="../tags/tag1592.xml"/><Relationship Id="rId13" Type="http://schemas.openxmlformats.org/officeDocument/2006/relationships/image" Target="../media/image157.svg"/><Relationship Id="rId12" Type="http://schemas.openxmlformats.org/officeDocument/2006/relationships/image" Target="../media/image156.png"/><Relationship Id="rId11" Type="http://schemas.openxmlformats.org/officeDocument/2006/relationships/tags" Target="../tags/tag1591.xml"/><Relationship Id="rId10" Type="http://schemas.openxmlformats.org/officeDocument/2006/relationships/tags" Target="../tags/tag1590.xml"/><Relationship Id="rId1" Type="http://schemas.openxmlformats.org/officeDocument/2006/relationships/tags" Target="../tags/tag1583.xml"/></Relationships>
</file>

<file path=ppt/slides/_rels/slide62.xml.rels><?xml version="1.0" encoding="UTF-8" standalone="yes"?>
<Relationships xmlns="http://schemas.openxmlformats.org/package/2006/relationships"><Relationship Id="rId9" Type="http://schemas.openxmlformats.org/officeDocument/2006/relationships/image" Target="../media/image158.png"/><Relationship Id="rId8" Type="http://schemas.openxmlformats.org/officeDocument/2006/relationships/tags" Target="../tags/tag1600.xml"/><Relationship Id="rId7" Type="http://schemas.openxmlformats.org/officeDocument/2006/relationships/tags" Target="../tags/tag1599.xml"/><Relationship Id="rId6" Type="http://schemas.openxmlformats.org/officeDocument/2006/relationships/tags" Target="../tags/tag1598.xml"/><Relationship Id="rId5" Type="http://schemas.openxmlformats.org/officeDocument/2006/relationships/tags" Target="../tags/tag1597.xml"/><Relationship Id="rId4" Type="http://schemas.openxmlformats.org/officeDocument/2006/relationships/tags" Target="../tags/tag1596.xml"/><Relationship Id="rId3" Type="http://schemas.openxmlformats.org/officeDocument/2006/relationships/tags" Target="../tags/tag1595.xml"/><Relationship Id="rId27" Type="http://schemas.openxmlformats.org/officeDocument/2006/relationships/slideLayout" Target="../slideLayouts/slideLayout23.xml"/><Relationship Id="rId26" Type="http://schemas.openxmlformats.org/officeDocument/2006/relationships/tags" Target="../tags/tag1610.xml"/><Relationship Id="rId25" Type="http://schemas.openxmlformats.org/officeDocument/2006/relationships/image" Target="../media/image165.svg"/><Relationship Id="rId24" Type="http://schemas.openxmlformats.org/officeDocument/2006/relationships/image" Target="../media/image164.png"/><Relationship Id="rId23" Type="http://schemas.openxmlformats.org/officeDocument/2006/relationships/tags" Target="../tags/tag1609.xml"/><Relationship Id="rId22" Type="http://schemas.openxmlformats.org/officeDocument/2006/relationships/image" Target="../media/image163.svg"/><Relationship Id="rId21" Type="http://schemas.openxmlformats.org/officeDocument/2006/relationships/image" Target="../media/image162.png"/><Relationship Id="rId20" Type="http://schemas.openxmlformats.org/officeDocument/2006/relationships/tags" Target="../tags/tag1608.xml"/><Relationship Id="rId2" Type="http://schemas.openxmlformats.org/officeDocument/2006/relationships/tags" Target="../tags/tag1594.xml"/><Relationship Id="rId19" Type="http://schemas.openxmlformats.org/officeDocument/2006/relationships/tags" Target="../tags/tag1607.xml"/><Relationship Id="rId18" Type="http://schemas.openxmlformats.org/officeDocument/2006/relationships/tags" Target="../tags/tag1606.xml"/><Relationship Id="rId17" Type="http://schemas.openxmlformats.org/officeDocument/2006/relationships/tags" Target="../tags/tag1605.xml"/><Relationship Id="rId16" Type="http://schemas.openxmlformats.org/officeDocument/2006/relationships/image" Target="../media/image161.svg"/><Relationship Id="rId15" Type="http://schemas.openxmlformats.org/officeDocument/2006/relationships/image" Target="../media/image160.png"/><Relationship Id="rId14" Type="http://schemas.openxmlformats.org/officeDocument/2006/relationships/tags" Target="../tags/tag1604.xml"/><Relationship Id="rId13" Type="http://schemas.openxmlformats.org/officeDocument/2006/relationships/tags" Target="../tags/tag1603.xml"/><Relationship Id="rId12" Type="http://schemas.openxmlformats.org/officeDocument/2006/relationships/tags" Target="../tags/tag1602.xml"/><Relationship Id="rId11" Type="http://schemas.openxmlformats.org/officeDocument/2006/relationships/tags" Target="../tags/tag1601.xml"/><Relationship Id="rId10" Type="http://schemas.openxmlformats.org/officeDocument/2006/relationships/image" Target="../media/image159.svg"/><Relationship Id="rId1" Type="http://schemas.openxmlformats.org/officeDocument/2006/relationships/tags" Target="../tags/tag1593.xml"/></Relationships>
</file>

<file path=ppt/slides/_rels/slide63.xml.rels><?xml version="1.0" encoding="UTF-8" standalone="yes"?>
<Relationships xmlns="http://schemas.openxmlformats.org/package/2006/relationships"><Relationship Id="rId9" Type="http://schemas.openxmlformats.org/officeDocument/2006/relationships/tags" Target="../tags/tag1618.xml"/><Relationship Id="rId8" Type="http://schemas.openxmlformats.org/officeDocument/2006/relationships/image" Target="../media/image166.png"/><Relationship Id="rId7" Type="http://schemas.openxmlformats.org/officeDocument/2006/relationships/tags" Target="../tags/tag1617.xml"/><Relationship Id="rId6" Type="http://schemas.openxmlformats.org/officeDocument/2006/relationships/tags" Target="../tags/tag1616.xml"/><Relationship Id="rId5" Type="http://schemas.openxmlformats.org/officeDocument/2006/relationships/tags" Target="../tags/tag1615.xml"/><Relationship Id="rId4" Type="http://schemas.openxmlformats.org/officeDocument/2006/relationships/tags" Target="../tags/tag1614.xml"/><Relationship Id="rId3" Type="http://schemas.openxmlformats.org/officeDocument/2006/relationships/tags" Target="../tags/tag1613.xml"/><Relationship Id="rId2" Type="http://schemas.openxmlformats.org/officeDocument/2006/relationships/tags" Target="../tags/tag1612.xml"/><Relationship Id="rId10" Type="http://schemas.openxmlformats.org/officeDocument/2006/relationships/slideLayout" Target="../slideLayouts/slideLayout23.xml"/><Relationship Id="rId1" Type="http://schemas.openxmlformats.org/officeDocument/2006/relationships/tags" Target="../tags/tag1611.xml"/></Relationships>
</file>

<file path=ppt/slides/_rels/slide64.xml.rels><?xml version="1.0" encoding="UTF-8" standalone="yes"?>
<Relationships xmlns="http://schemas.openxmlformats.org/package/2006/relationships"><Relationship Id="rId9" Type="http://schemas.openxmlformats.org/officeDocument/2006/relationships/tags" Target="../tags/tag1626.xml"/><Relationship Id="rId8" Type="http://schemas.openxmlformats.org/officeDocument/2006/relationships/tags" Target="../tags/tag1625.xml"/><Relationship Id="rId7" Type="http://schemas.openxmlformats.org/officeDocument/2006/relationships/tags" Target="../tags/tag1624.xml"/><Relationship Id="rId6" Type="http://schemas.openxmlformats.org/officeDocument/2006/relationships/image" Target="../media/image167.jpeg"/><Relationship Id="rId5" Type="http://schemas.openxmlformats.org/officeDocument/2006/relationships/tags" Target="../tags/tag1623.xml"/><Relationship Id="rId4" Type="http://schemas.openxmlformats.org/officeDocument/2006/relationships/tags" Target="../tags/tag1622.xml"/><Relationship Id="rId3" Type="http://schemas.openxmlformats.org/officeDocument/2006/relationships/tags" Target="../tags/tag1621.xml"/><Relationship Id="rId2" Type="http://schemas.openxmlformats.org/officeDocument/2006/relationships/tags" Target="../tags/tag1620.xml"/><Relationship Id="rId18" Type="http://schemas.openxmlformats.org/officeDocument/2006/relationships/slideLayout" Target="../slideLayouts/slideLayout23.xml"/><Relationship Id="rId17" Type="http://schemas.openxmlformats.org/officeDocument/2006/relationships/tags" Target="../tags/tag1632.xml"/><Relationship Id="rId16" Type="http://schemas.openxmlformats.org/officeDocument/2006/relationships/image" Target="../media/image169.png"/><Relationship Id="rId15" Type="http://schemas.openxmlformats.org/officeDocument/2006/relationships/tags" Target="../tags/tag1631.xml"/><Relationship Id="rId14" Type="http://schemas.openxmlformats.org/officeDocument/2006/relationships/tags" Target="../tags/tag1630.xml"/><Relationship Id="rId13" Type="http://schemas.openxmlformats.org/officeDocument/2006/relationships/tags" Target="../tags/tag1629.xml"/><Relationship Id="rId12" Type="http://schemas.openxmlformats.org/officeDocument/2006/relationships/tags" Target="../tags/tag1628.xml"/><Relationship Id="rId11" Type="http://schemas.openxmlformats.org/officeDocument/2006/relationships/image" Target="../media/image168.jpeg"/><Relationship Id="rId10" Type="http://schemas.openxmlformats.org/officeDocument/2006/relationships/tags" Target="../tags/tag1627.xml"/><Relationship Id="rId1" Type="http://schemas.openxmlformats.org/officeDocument/2006/relationships/tags" Target="../tags/tag1619.xml"/></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1640.xml"/><Relationship Id="rId7" Type="http://schemas.openxmlformats.org/officeDocument/2006/relationships/tags" Target="../tags/tag1639.xml"/><Relationship Id="rId6" Type="http://schemas.openxmlformats.org/officeDocument/2006/relationships/tags" Target="../tags/tag1638.xml"/><Relationship Id="rId5" Type="http://schemas.openxmlformats.org/officeDocument/2006/relationships/tags" Target="../tags/tag1637.xml"/><Relationship Id="rId4" Type="http://schemas.openxmlformats.org/officeDocument/2006/relationships/tags" Target="../tags/tag1636.xml"/><Relationship Id="rId3" Type="http://schemas.openxmlformats.org/officeDocument/2006/relationships/tags" Target="../tags/tag1635.xml"/><Relationship Id="rId2" Type="http://schemas.openxmlformats.org/officeDocument/2006/relationships/tags" Target="../tags/tag1634.xml"/><Relationship Id="rId1" Type="http://schemas.openxmlformats.org/officeDocument/2006/relationships/tags" Target="../tags/tag1633.xml"/></Relationships>
</file>

<file path=ppt/slides/_rels/slide66.xml.rels><?xml version="1.0" encoding="UTF-8" standalone="yes"?>
<Relationships xmlns="http://schemas.openxmlformats.org/package/2006/relationships"><Relationship Id="rId9" Type="http://schemas.openxmlformats.org/officeDocument/2006/relationships/tags" Target="../tags/tag1649.xml"/><Relationship Id="rId8" Type="http://schemas.openxmlformats.org/officeDocument/2006/relationships/tags" Target="../tags/tag1648.xml"/><Relationship Id="rId7" Type="http://schemas.openxmlformats.org/officeDocument/2006/relationships/tags" Target="../tags/tag1647.xml"/><Relationship Id="rId6" Type="http://schemas.openxmlformats.org/officeDocument/2006/relationships/tags" Target="../tags/tag1646.xml"/><Relationship Id="rId5" Type="http://schemas.openxmlformats.org/officeDocument/2006/relationships/tags" Target="../tags/tag1645.xml"/><Relationship Id="rId4" Type="http://schemas.openxmlformats.org/officeDocument/2006/relationships/tags" Target="../tags/tag1644.xml"/><Relationship Id="rId3" Type="http://schemas.openxmlformats.org/officeDocument/2006/relationships/tags" Target="../tags/tag1643.xml"/><Relationship Id="rId2" Type="http://schemas.openxmlformats.org/officeDocument/2006/relationships/tags" Target="../tags/tag1642.xml"/><Relationship Id="rId10" Type="http://schemas.openxmlformats.org/officeDocument/2006/relationships/slideLayout" Target="../slideLayouts/slideLayout23.xml"/><Relationship Id="rId1" Type="http://schemas.openxmlformats.org/officeDocument/2006/relationships/tags" Target="../tags/tag1641.xml"/></Relationships>
</file>

<file path=ppt/slides/_rels/slide67.xml.rels><?xml version="1.0" encoding="UTF-8" standalone="yes"?>
<Relationships xmlns="http://schemas.openxmlformats.org/package/2006/relationships"><Relationship Id="rId9" Type="http://schemas.openxmlformats.org/officeDocument/2006/relationships/tags" Target="../tags/tag1658.xml"/><Relationship Id="rId8" Type="http://schemas.openxmlformats.org/officeDocument/2006/relationships/tags" Target="../tags/tag1657.xml"/><Relationship Id="rId7" Type="http://schemas.openxmlformats.org/officeDocument/2006/relationships/tags" Target="../tags/tag1656.xml"/><Relationship Id="rId6" Type="http://schemas.openxmlformats.org/officeDocument/2006/relationships/tags" Target="../tags/tag1655.xml"/><Relationship Id="rId5" Type="http://schemas.openxmlformats.org/officeDocument/2006/relationships/tags" Target="../tags/tag1654.xml"/><Relationship Id="rId4" Type="http://schemas.openxmlformats.org/officeDocument/2006/relationships/tags" Target="../tags/tag1653.xml"/><Relationship Id="rId3" Type="http://schemas.openxmlformats.org/officeDocument/2006/relationships/tags" Target="../tags/tag1652.xml"/><Relationship Id="rId2" Type="http://schemas.openxmlformats.org/officeDocument/2006/relationships/tags" Target="../tags/tag1651.xml"/><Relationship Id="rId19" Type="http://schemas.openxmlformats.org/officeDocument/2006/relationships/slideLayout" Target="../slideLayouts/slideLayout23.xml"/><Relationship Id="rId18" Type="http://schemas.openxmlformats.org/officeDocument/2006/relationships/tags" Target="../tags/tag1667.xml"/><Relationship Id="rId17" Type="http://schemas.openxmlformats.org/officeDocument/2006/relationships/tags" Target="../tags/tag1666.xml"/><Relationship Id="rId16" Type="http://schemas.openxmlformats.org/officeDocument/2006/relationships/tags" Target="../tags/tag1665.xml"/><Relationship Id="rId15" Type="http://schemas.openxmlformats.org/officeDocument/2006/relationships/tags" Target="../tags/tag1664.xml"/><Relationship Id="rId14" Type="http://schemas.openxmlformats.org/officeDocument/2006/relationships/tags" Target="../tags/tag1663.xml"/><Relationship Id="rId13" Type="http://schemas.openxmlformats.org/officeDocument/2006/relationships/tags" Target="../tags/tag1662.xml"/><Relationship Id="rId12" Type="http://schemas.openxmlformats.org/officeDocument/2006/relationships/tags" Target="../tags/tag1661.xml"/><Relationship Id="rId11" Type="http://schemas.openxmlformats.org/officeDocument/2006/relationships/tags" Target="../tags/tag1660.xml"/><Relationship Id="rId10" Type="http://schemas.openxmlformats.org/officeDocument/2006/relationships/tags" Target="../tags/tag1659.xml"/><Relationship Id="rId1" Type="http://schemas.openxmlformats.org/officeDocument/2006/relationships/tags" Target="../tags/tag1650.xml"/></Relationships>
</file>

<file path=ppt/slides/_rels/slide68.xml.rels><?xml version="1.0" encoding="UTF-8" standalone="yes"?>
<Relationships xmlns="http://schemas.openxmlformats.org/package/2006/relationships"><Relationship Id="rId9" Type="http://schemas.openxmlformats.org/officeDocument/2006/relationships/tags" Target="../tags/tag1675.xml"/><Relationship Id="rId8" Type="http://schemas.openxmlformats.org/officeDocument/2006/relationships/tags" Target="../tags/tag1674.xml"/><Relationship Id="rId7" Type="http://schemas.openxmlformats.org/officeDocument/2006/relationships/tags" Target="../tags/tag1673.xml"/><Relationship Id="rId6" Type="http://schemas.openxmlformats.org/officeDocument/2006/relationships/tags" Target="../tags/tag1672.xml"/><Relationship Id="rId5" Type="http://schemas.openxmlformats.org/officeDocument/2006/relationships/tags" Target="../tags/tag1671.xml"/><Relationship Id="rId4" Type="http://schemas.openxmlformats.org/officeDocument/2006/relationships/tags" Target="../tags/tag1670.xml"/><Relationship Id="rId30" Type="http://schemas.openxmlformats.org/officeDocument/2006/relationships/slideLayout" Target="../slideLayouts/slideLayout23.xml"/><Relationship Id="rId3" Type="http://schemas.openxmlformats.org/officeDocument/2006/relationships/image" Target="../media/image170.jpeg"/><Relationship Id="rId29" Type="http://schemas.openxmlformats.org/officeDocument/2006/relationships/tags" Target="../tags/tag1687.xml"/><Relationship Id="rId28" Type="http://schemas.openxmlformats.org/officeDocument/2006/relationships/image" Target="../media/image57.svg"/><Relationship Id="rId27" Type="http://schemas.openxmlformats.org/officeDocument/2006/relationships/image" Target="../media/image56.png"/><Relationship Id="rId26" Type="http://schemas.openxmlformats.org/officeDocument/2006/relationships/tags" Target="../tags/tag1686.xml"/><Relationship Id="rId25" Type="http://schemas.openxmlformats.org/officeDocument/2006/relationships/image" Target="../media/image35.svg"/><Relationship Id="rId24" Type="http://schemas.openxmlformats.org/officeDocument/2006/relationships/image" Target="../media/image55.png"/><Relationship Id="rId23" Type="http://schemas.openxmlformats.org/officeDocument/2006/relationships/tags" Target="../tags/tag1685.xml"/><Relationship Id="rId22" Type="http://schemas.openxmlformats.org/officeDocument/2006/relationships/tags" Target="../tags/tag1684.xml"/><Relationship Id="rId21" Type="http://schemas.openxmlformats.org/officeDocument/2006/relationships/tags" Target="../tags/tag1683.xml"/><Relationship Id="rId20" Type="http://schemas.openxmlformats.org/officeDocument/2006/relationships/tags" Target="../tags/tag1682.xml"/><Relationship Id="rId2" Type="http://schemas.openxmlformats.org/officeDocument/2006/relationships/tags" Target="../tags/tag1669.xml"/><Relationship Id="rId19" Type="http://schemas.openxmlformats.org/officeDocument/2006/relationships/tags" Target="../tags/tag1681.xml"/><Relationship Id="rId18" Type="http://schemas.openxmlformats.org/officeDocument/2006/relationships/tags" Target="../tags/tag1680.xml"/><Relationship Id="rId17" Type="http://schemas.openxmlformats.org/officeDocument/2006/relationships/tags" Target="../tags/tag1679.xml"/><Relationship Id="rId16" Type="http://schemas.openxmlformats.org/officeDocument/2006/relationships/image" Target="../media/image37.svg"/><Relationship Id="rId15" Type="http://schemas.openxmlformats.org/officeDocument/2006/relationships/image" Target="../media/image54.png"/><Relationship Id="rId14" Type="http://schemas.openxmlformats.org/officeDocument/2006/relationships/tags" Target="../tags/tag1678.xml"/><Relationship Id="rId13" Type="http://schemas.openxmlformats.org/officeDocument/2006/relationships/tags" Target="../tags/tag1677.xml"/><Relationship Id="rId12" Type="http://schemas.openxmlformats.org/officeDocument/2006/relationships/image" Target="../media/image33.svg"/><Relationship Id="rId11" Type="http://schemas.openxmlformats.org/officeDocument/2006/relationships/image" Target="../media/image53.png"/><Relationship Id="rId10" Type="http://schemas.openxmlformats.org/officeDocument/2006/relationships/tags" Target="../tags/tag1676.xml"/><Relationship Id="rId1" Type="http://schemas.openxmlformats.org/officeDocument/2006/relationships/tags" Target="../tags/tag1668.xml"/></Relationships>
</file>

<file path=ppt/slides/_rels/slide69.xml.rels><?xml version="1.0" encoding="UTF-8" standalone="yes"?>
<Relationships xmlns="http://schemas.openxmlformats.org/package/2006/relationships"><Relationship Id="rId9" Type="http://schemas.openxmlformats.org/officeDocument/2006/relationships/tags" Target="../tags/tag1696.xml"/><Relationship Id="rId8" Type="http://schemas.openxmlformats.org/officeDocument/2006/relationships/tags" Target="../tags/tag1695.xml"/><Relationship Id="rId7" Type="http://schemas.openxmlformats.org/officeDocument/2006/relationships/tags" Target="../tags/tag1694.xml"/><Relationship Id="rId6" Type="http://schemas.openxmlformats.org/officeDocument/2006/relationships/tags" Target="../tags/tag1693.xml"/><Relationship Id="rId5" Type="http://schemas.openxmlformats.org/officeDocument/2006/relationships/tags" Target="../tags/tag1692.xml"/><Relationship Id="rId4" Type="http://schemas.openxmlformats.org/officeDocument/2006/relationships/tags" Target="../tags/tag1691.xml"/><Relationship Id="rId3" Type="http://schemas.openxmlformats.org/officeDocument/2006/relationships/tags" Target="../tags/tag1690.xml"/><Relationship Id="rId27" Type="http://schemas.openxmlformats.org/officeDocument/2006/relationships/slideLayout" Target="../slideLayouts/slideLayout23.xml"/><Relationship Id="rId26" Type="http://schemas.openxmlformats.org/officeDocument/2006/relationships/tags" Target="../tags/tag1709.xml"/><Relationship Id="rId25" Type="http://schemas.openxmlformats.org/officeDocument/2006/relationships/image" Target="../media/image174.jpeg"/><Relationship Id="rId24" Type="http://schemas.openxmlformats.org/officeDocument/2006/relationships/tags" Target="../tags/tag1708.xml"/><Relationship Id="rId23" Type="http://schemas.openxmlformats.org/officeDocument/2006/relationships/image" Target="../media/image173.jpeg"/><Relationship Id="rId22" Type="http://schemas.openxmlformats.org/officeDocument/2006/relationships/tags" Target="../tags/tag1707.xml"/><Relationship Id="rId21" Type="http://schemas.openxmlformats.org/officeDocument/2006/relationships/image" Target="../media/image172.jpeg"/><Relationship Id="rId20" Type="http://schemas.openxmlformats.org/officeDocument/2006/relationships/tags" Target="../tags/tag1706.xml"/><Relationship Id="rId2" Type="http://schemas.openxmlformats.org/officeDocument/2006/relationships/tags" Target="../tags/tag1689.xml"/><Relationship Id="rId19" Type="http://schemas.openxmlformats.org/officeDocument/2006/relationships/image" Target="../media/image171.jpeg"/><Relationship Id="rId18" Type="http://schemas.openxmlformats.org/officeDocument/2006/relationships/tags" Target="../tags/tag1705.xml"/><Relationship Id="rId17" Type="http://schemas.openxmlformats.org/officeDocument/2006/relationships/tags" Target="../tags/tag1704.xml"/><Relationship Id="rId16" Type="http://schemas.openxmlformats.org/officeDocument/2006/relationships/tags" Target="../tags/tag1703.xml"/><Relationship Id="rId15" Type="http://schemas.openxmlformats.org/officeDocument/2006/relationships/tags" Target="../tags/tag1702.xml"/><Relationship Id="rId14" Type="http://schemas.openxmlformats.org/officeDocument/2006/relationships/tags" Target="../tags/tag1701.xml"/><Relationship Id="rId13" Type="http://schemas.openxmlformats.org/officeDocument/2006/relationships/tags" Target="../tags/tag1700.xml"/><Relationship Id="rId12" Type="http://schemas.openxmlformats.org/officeDocument/2006/relationships/tags" Target="../tags/tag1699.xml"/><Relationship Id="rId11" Type="http://schemas.openxmlformats.org/officeDocument/2006/relationships/tags" Target="../tags/tag1698.xml"/><Relationship Id="rId10" Type="http://schemas.openxmlformats.org/officeDocument/2006/relationships/tags" Target="../tags/tag1697.xml"/><Relationship Id="rId1" Type="http://schemas.openxmlformats.org/officeDocument/2006/relationships/tags" Target="../tags/tag168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image" Target="../media/image26.png"/><Relationship Id="rId1" Type="http://schemas.openxmlformats.org/officeDocument/2006/relationships/tags" Target="../tags/tag831.xml"/></Relationships>
</file>

<file path=ppt/slides/_rels/slide70.xml.rels><?xml version="1.0" encoding="UTF-8" standalone="yes"?>
<Relationships xmlns="http://schemas.openxmlformats.org/package/2006/relationships"><Relationship Id="rId9" Type="http://schemas.openxmlformats.org/officeDocument/2006/relationships/tags" Target="../tags/tag1718.xml"/><Relationship Id="rId8" Type="http://schemas.openxmlformats.org/officeDocument/2006/relationships/tags" Target="../tags/tag1717.xml"/><Relationship Id="rId7" Type="http://schemas.openxmlformats.org/officeDocument/2006/relationships/tags" Target="../tags/tag1716.xml"/><Relationship Id="rId6" Type="http://schemas.openxmlformats.org/officeDocument/2006/relationships/tags" Target="../tags/tag1715.xml"/><Relationship Id="rId5" Type="http://schemas.openxmlformats.org/officeDocument/2006/relationships/tags" Target="../tags/tag1714.xml"/><Relationship Id="rId4" Type="http://schemas.openxmlformats.org/officeDocument/2006/relationships/tags" Target="../tags/tag1713.xml"/><Relationship Id="rId3" Type="http://schemas.openxmlformats.org/officeDocument/2006/relationships/tags" Target="../tags/tag1712.xml"/><Relationship Id="rId2" Type="http://schemas.openxmlformats.org/officeDocument/2006/relationships/tags" Target="../tags/tag1711.xml"/><Relationship Id="rId18" Type="http://schemas.openxmlformats.org/officeDocument/2006/relationships/slideLayout" Target="../slideLayouts/slideLayout23.xml"/><Relationship Id="rId17" Type="http://schemas.openxmlformats.org/officeDocument/2006/relationships/tags" Target="../tags/tag1726.xml"/><Relationship Id="rId16" Type="http://schemas.openxmlformats.org/officeDocument/2006/relationships/tags" Target="../tags/tag1725.xml"/><Relationship Id="rId15" Type="http://schemas.openxmlformats.org/officeDocument/2006/relationships/tags" Target="../tags/tag1724.xml"/><Relationship Id="rId14" Type="http://schemas.openxmlformats.org/officeDocument/2006/relationships/tags" Target="../tags/tag1723.xml"/><Relationship Id="rId13" Type="http://schemas.openxmlformats.org/officeDocument/2006/relationships/tags" Target="../tags/tag1722.xml"/><Relationship Id="rId12" Type="http://schemas.openxmlformats.org/officeDocument/2006/relationships/tags" Target="../tags/tag1721.xml"/><Relationship Id="rId11" Type="http://schemas.openxmlformats.org/officeDocument/2006/relationships/tags" Target="../tags/tag1720.xml"/><Relationship Id="rId10" Type="http://schemas.openxmlformats.org/officeDocument/2006/relationships/tags" Target="../tags/tag1719.xml"/><Relationship Id="rId1" Type="http://schemas.openxmlformats.org/officeDocument/2006/relationships/tags" Target="../tags/tag1710.xml"/></Relationships>
</file>

<file path=ppt/slides/_rels/slide71.xml.rels><?xml version="1.0" encoding="UTF-8" standalone="yes"?>
<Relationships xmlns="http://schemas.openxmlformats.org/package/2006/relationships"><Relationship Id="rId9" Type="http://schemas.openxmlformats.org/officeDocument/2006/relationships/tags" Target="../tags/tag1735.xml"/><Relationship Id="rId8" Type="http://schemas.openxmlformats.org/officeDocument/2006/relationships/tags" Target="../tags/tag1734.xml"/><Relationship Id="rId7" Type="http://schemas.openxmlformats.org/officeDocument/2006/relationships/tags" Target="../tags/tag1733.xml"/><Relationship Id="rId6" Type="http://schemas.openxmlformats.org/officeDocument/2006/relationships/tags" Target="../tags/tag1732.xml"/><Relationship Id="rId5" Type="http://schemas.openxmlformats.org/officeDocument/2006/relationships/tags" Target="../tags/tag1731.xml"/><Relationship Id="rId4" Type="http://schemas.openxmlformats.org/officeDocument/2006/relationships/tags" Target="../tags/tag1730.xml"/><Relationship Id="rId3" Type="http://schemas.openxmlformats.org/officeDocument/2006/relationships/tags" Target="../tags/tag1729.xml"/><Relationship Id="rId27" Type="http://schemas.openxmlformats.org/officeDocument/2006/relationships/slideLayout" Target="../slideLayouts/slideLayout23.xml"/><Relationship Id="rId26" Type="http://schemas.openxmlformats.org/officeDocument/2006/relationships/tags" Target="../tags/tag1746.xml"/><Relationship Id="rId25" Type="http://schemas.openxmlformats.org/officeDocument/2006/relationships/image" Target="../media/image178.svg"/><Relationship Id="rId24" Type="http://schemas.openxmlformats.org/officeDocument/2006/relationships/image" Target="../media/image177.png"/><Relationship Id="rId23" Type="http://schemas.openxmlformats.org/officeDocument/2006/relationships/tags" Target="../tags/tag1745.xml"/><Relationship Id="rId22" Type="http://schemas.openxmlformats.org/officeDocument/2006/relationships/image" Target="../media/image176.svg"/><Relationship Id="rId21" Type="http://schemas.openxmlformats.org/officeDocument/2006/relationships/image" Target="../media/image81.png"/><Relationship Id="rId20" Type="http://schemas.openxmlformats.org/officeDocument/2006/relationships/tags" Target="../tags/tag1744.xml"/><Relationship Id="rId2" Type="http://schemas.openxmlformats.org/officeDocument/2006/relationships/tags" Target="../tags/tag1728.xml"/><Relationship Id="rId19" Type="http://schemas.openxmlformats.org/officeDocument/2006/relationships/image" Target="../media/image175.svg"/><Relationship Id="rId18" Type="http://schemas.openxmlformats.org/officeDocument/2006/relationships/image" Target="../media/image79.png"/><Relationship Id="rId17" Type="http://schemas.openxmlformats.org/officeDocument/2006/relationships/tags" Target="../tags/tag1743.xml"/><Relationship Id="rId16" Type="http://schemas.openxmlformats.org/officeDocument/2006/relationships/tags" Target="../tags/tag1742.xml"/><Relationship Id="rId15" Type="http://schemas.openxmlformats.org/officeDocument/2006/relationships/tags" Target="../tags/tag1741.xml"/><Relationship Id="rId14" Type="http://schemas.openxmlformats.org/officeDocument/2006/relationships/tags" Target="../tags/tag1740.xml"/><Relationship Id="rId13" Type="http://schemas.openxmlformats.org/officeDocument/2006/relationships/tags" Target="../tags/tag1739.xml"/><Relationship Id="rId12" Type="http://schemas.openxmlformats.org/officeDocument/2006/relationships/tags" Target="../tags/tag1738.xml"/><Relationship Id="rId11" Type="http://schemas.openxmlformats.org/officeDocument/2006/relationships/tags" Target="../tags/tag1737.xml"/><Relationship Id="rId10" Type="http://schemas.openxmlformats.org/officeDocument/2006/relationships/tags" Target="../tags/tag1736.xml"/><Relationship Id="rId1" Type="http://schemas.openxmlformats.org/officeDocument/2006/relationships/tags" Target="../tags/tag1727.xml"/></Relationships>
</file>

<file path=ppt/slides/_rels/slide72.xml.rels><?xml version="1.0" encoding="UTF-8" standalone="yes"?>
<Relationships xmlns="http://schemas.openxmlformats.org/package/2006/relationships"><Relationship Id="rId9" Type="http://schemas.openxmlformats.org/officeDocument/2006/relationships/tags" Target="../tags/tag1753.xml"/><Relationship Id="rId8" Type="http://schemas.openxmlformats.org/officeDocument/2006/relationships/image" Target="../media/image179.jpeg"/><Relationship Id="rId7" Type="http://schemas.openxmlformats.org/officeDocument/2006/relationships/tags" Target="../tags/tag1752.xml"/><Relationship Id="rId6" Type="http://schemas.openxmlformats.org/officeDocument/2006/relationships/tags" Target="../tags/tag1751.xml"/><Relationship Id="rId5" Type="http://schemas.openxmlformats.org/officeDocument/2006/relationships/image" Target="../media/image136.jpeg"/><Relationship Id="rId4" Type="http://schemas.openxmlformats.org/officeDocument/2006/relationships/tags" Target="../tags/tag1750.xml"/><Relationship Id="rId3" Type="http://schemas.openxmlformats.org/officeDocument/2006/relationships/tags" Target="../tags/tag1749.xml"/><Relationship Id="rId23" Type="http://schemas.openxmlformats.org/officeDocument/2006/relationships/slideLayout" Target="../slideLayouts/slideLayout23.xml"/><Relationship Id="rId22" Type="http://schemas.openxmlformats.org/officeDocument/2006/relationships/tags" Target="../tags/tag1764.xml"/><Relationship Id="rId21" Type="http://schemas.openxmlformats.org/officeDocument/2006/relationships/tags" Target="../tags/tag1763.xml"/><Relationship Id="rId20" Type="http://schemas.openxmlformats.org/officeDocument/2006/relationships/tags" Target="../tags/tag1762.xml"/><Relationship Id="rId2" Type="http://schemas.openxmlformats.org/officeDocument/2006/relationships/tags" Target="../tags/tag1748.xml"/><Relationship Id="rId19" Type="http://schemas.openxmlformats.org/officeDocument/2006/relationships/tags" Target="../tags/tag1761.xml"/><Relationship Id="rId18" Type="http://schemas.openxmlformats.org/officeDocument/2006/relationships/image" Target="../media/image181.jpeg"/><Relationship Id="rId17" Type="http://schemas.openxmlformats.org/officeDocument/2006/relationships/tags" Target="../tags/tag1760.xml"/><Relationship Id="rId16" Type="http://schemas.openxmlformats.org/officeDocument/2006/relationships/tags" Target="../tags/tag1759.xml"/><Relationship Id="rId15" Type="http://schemas.openxmlformats.org/officeDocument/2006/relationships/tags" Target="../tags/tag1758.xml"/><Relationship Id="rId14" Type="http://schemas.openxmlformats.org/officeDocument/2006/relationships/tags" Target="../tags/tag1757.xml"/><Relationship Id="rId13" Type="http://schemas.openxmlformats.org/officeDocument/2006/relationships/image" Target="../media/image180.jpeg"/><Relationship Id="rId12" Type="http://schemas.openxmlformats.org/officeDocument/2006/relationships/tags" Target="../tags/tag1756.xml"/><Relationship Id="rId11" Type="http://schemas.openxmlformats.org/officeDocument/2006/relationships/tags" Target="../tags/tag1755.xml"/><Relationship Id="rId10" Type="http://schemas.openxmlformats.org/officeDocument/2006/relationships/tags" Target="../tags/tag1754.xml"/><Relationship Id="rId1" Type="http://schemas.openxmlformats.org/officeDocument/2006/relationships/tags" Target="../tags/tag1747.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766.xml"/><Relationship Id="rId1" Type="http://schemas.openxmlformats.org/officeDocument/2006/relationships/tags" Target="../tags/tag1765.xml"/></Relationships>
</file>

<file path=ppt/slides/_rels/slide8.xml.rels><?xml version="1.0" encoding="UTF-8" standalone="yes"?>
<Relationships xmlns="http://schemas.openxmlformats.org/package/2006/relationships"><Relationship Id="rId9" Type="http://schemas.openxmlformats.org/officeDocument/2006/relationships/tags" Target="../tags/tag842.xml"/><Relationship Id="rId8" Type="http://schemas.openxmlformats.org/officeDocument/2006/relationships/tags" Target="../tags/tag841.xml"/><Relationship Id="rId7" Type="http://schemas.openxmlformats.org/officeDocument/2006/relationships/tags" Target="../tags/tag840.xml"/><Relationship Id="rId6" Type="http://schemas.openxmlformats.org/officeDocument/2006/relationships/tags" Target="../tags/tag839.xml"/><Relationship Id="rId5" Type="http://schemas.openxmlformats.org/officeDocument/2006/relationships/tags" Target="../tags/tag838.xml"/><Relationship Id="rId4" Type="http://schemas.openxmlformats.org/officeDocument/2006/relationships/tags" Target="../tags/tag837.xml"/><Relationship Id="rId3" Type="http://schemas.openxmlformats.org/officeDocument/2006/relationships/tags" Target="../tags/tag836.xml"/><Relationship Id="rId2" Type="http://schemas.openxmlformats.org/officeDocument/2006/relationships/tags" Target="../tags/tag835.xml"/><Relationship Id="rId10" Type="http://schemas.openxmlformats.org/officeDocument/2006/relationships/slideLayout" Target="../slideLayouts/slideLayout23.xml"/><Relationship Id="rId1" Type="http://schemas.openxmlformats.org/officeDocument/2006/relationships/tags" Target="../tags/tag834.xml"/></Relationships>
</file>

<file path=ppt/slides/_rels/slide9.xml.rels><?xml version="1.0" encoding="UTF-8" standalone="yes"?>
<Relationships xmlns="http://schemas.openxmlformats.org/package/2006/relationships"><Relationship Id="rId9" Type="http://schemas.openxmlformats.org/officeDocument/2006/relationships/tags" Target="../tags/tag850.xml"/><Relationship Id="rId8" Type="http://schemas.openxmlformats.org/officeDocument/2006/relationships/tags" Target="../tags/tag849.xml"/><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image" Target="../media/image27.jpeg"/><Relationship Id="rId4" Type="http://schemas.openxmlformats.org/officeDocument/2006/relationships/tags" Target="../tags/tag846.xml"/><Relationship Id="rId35" Type="http://schemas.openxmlformats.org/officeDocument/2006/relationships/slideLayout" Target="../slideLayouts/slideLayout23.xml"/><Relationship Id="rId34" Type="http://schemas.openxmlformats.org/officeDocument/2006/relationships/tags" Target="../tags/tag872.xml"/><Relationship Id="rId33" Type="http://schemas.openxmlformats.org/officeDocument/2006/relationships/tags" Target="../tags/tag871.xml"/><Relationship Id="rId32" Type="http://schemas.openxmlformats.org/officeDocument/2006/relationships/tags" Target="../tags/tag870.xml"/><Relationship Id="rId31" Type="http://schemas.openxmlformats.org/officeDocument/2006/relationships/tags" Target="../tags/tag869.xml"/><Relationship Id="rId30" Type="http://schemas.openxmlformats.org/officeDocument/2006/relationships/tags" Target="../tags/tag868.xml"/><Relationship Id="rId3" Type="http://schemas.openxmlformats.org/officeDocument/2006/relationships/tags" Target="../tags/tag845.xml"/><Relationship Id="rId29" Type="http://schemas.openxmlformats.org/officeDocument/2006/relationships/image" Target="../media/image30.jpeg"/><Relationship Id="rId28" Type="http://schemas.openxmlformats.org/officeDocument/2006/relationships/tags" Target="../tags/tag867.xml"/><Relationship Id="rId27" Type="http://schemas.openxmlformats.org/officeDocument/2006/relationships/tags" Target="../tags/tag866.xml"/><Relationship Id="rId26" Type="http://schemas.openxmlformats.org/officeDocument/2006/relationships/tags" Target="../tags/tag865.xml"/><Relationship Id="rId25" Type="http://schemas.openxmlformats.org/officeDocument/2006/relationships/tags" Target="../tags/tag864.xml"/><Relationship Id="rId24" Type="http://schemas.openxmlformats.org/officeDocument/2006/relationships/tags" Target="../tags/tag863.xml"/><Relationship Id="rId23" Type="http://schemas.openxmlformats.org/officeDocument/2006/relationships/tags" Target="../tags/tag862.xml"/><Relationship Id="rId22" Type="http://schemas.openxmlformats.org/officeDocument/2006/relationships/image" Target="../media/image29.jpeg"/><Relationship Id="rId21" Type="http://schemas.openxmlformats.org/officeDocument/2006/relationships/tags" Target="../tags/tag861.xml"/><Relationship Id="rId20" Type="http://schemas.openxmlformats.org/officeDocument/2006/relationships/tags" Target="../tags/tag860.xml"/><Relationship Id="rId2" Type="http://schemas.openxmlformats.org/officeDocument/2006/relationships/tags" Target="../tags/tag844.xml"/><Relationship Id="rId19" Type="http://schemas.openxmlformats.org/officeDocument/2006/relationships/tags" Target="../tags/tag859.xml"/><Relationship Id="rId18" Type="http://schemas.openxmlformats.org/officeDocument/2006/relationships/tags" Target="../tags/tag858.xml"/><Relationship Id="rId17" Type="http://schemas.openxmlformats.org/officeDocument/2006/relationships/tags" Target="../tags/tag857.xml"/><Relationship Id="rId16" Type="http://schemas.openxmlformats.org/officeDocument/2006/relationships/tags" Target="../tags/tag856.xml"/><Relationship Id="rId15" Type="http://schemas.openxmlformats.org/officeDocument/2006/relationships/tags" Target="../tags/tag855.xml"/><Relationship Id="rId14" Type="http://schemas.openxmlformats.org/officeDocument/2006/relationships/tags" Target="../tags/tag854.xml"/><Relationship Id="rId13" Type="http://schemas.openxmlformats.org/officeDocument/2006/relationships/image" Target="../media/image28.jpeg"/><Relationship Id="rId12" Type="http://schemas.openxmlformats.org/officeDocument/2006/relationships/tags" Target="../tags/tag853.xml"/><Relationship Id="rId11" Type="http://schemas.openxmlformats.org/officeDocument/2006/relationships/tags" Target="../tags/tag852.xml"/><Relationship Id="rId10" Type="http://schemas.openxmlformats.org/officeDocument/2006/relationships/tags" Target="../tags/tag851.xml"/><Relationship Id="rId1" Type="http://schemas.openxmlformats.org/officeDocument/2006/relationships/tags" Target="../tags/tag8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92580" y="443230"/>
            <a:ext cx="9929495" cy="441960"/>
          </a:xfrm>
        </p:spPr>
        <p:txBody>
          <a:bodyPr>
            <a:noAutofit/>
          </a:bodyPr>
          <a:lstStyle/>
          <a:p>
            <a:r>
              <a:rPr lang="zh-CN" altLang="en-US" sz="3600">
                <a:solidFill>
                  <a:schemeClr val="accent6">
                    <a:lumMod val="75000"/>
                  </a:schemeClr>
                </a:solidFill>
              </a:rPr>
              <a:t>四、核心价值</a:t>
            </a:r>
            <a:endParaRPr lang="zh-CN" altLang="en-US" sz="3600">
              <a:solidFill>
                <a:schemeClr val="accent6">
                  <a:lumMod val="75000"/>
                </a:schemeClr>
              </a:solidFill>
            </a:endParaRPr>
          </a:p>
        </p:txBody>
      </p:sp>
      <p:pic>
        <p:nvPicPr>
          <p:cNvPr id="129" name="图片 128" descr="两只手连接两个圆齿轮，土耳其"/>
          <p:cNvPicPr>
            <a:picLocks noChangeAspect="1"/>
          </p:cNvPicPr>
          <p:nvPr>
            <p:custDataLst>
              <p:tags r:id="rId2"/>
            </p:custDataLst>
          </p:nvPr>
        </p:nvPicPr>
        <p:blipFill rotWithShape="1">
          <a:blip r:embed="rId3"/>
          <a:srcRect l="23102" r="23102"/>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273622" y="124001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273622" y="168304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劳动的经济基础价值在于创造社会物质财富，提供就业机会，推动经济增长，是社会经济发展的基石。</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814893" y="130466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经济基础价值</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274255" y="124128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40" name="正文"/>
          <p:cNvSpPr txBox="1"/>
          <p:nvPr>
            <p:custDataLst>
              <p:tags r:id="rId8"/>
            </p:custDataLst>
          </p:nvPr>
        </p:nvSpPr>
        <p:spPr>
          <a:xfrm>
            <a:off x="1273622" y="3302419"/>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劳动的技术革新价值在于促进科技创新，提高劳动生产率，带动产业升级，是推动社会进步和经济发展的重要动力。</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814893" y="292403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技术革新价值</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274255" y="286065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15" name="正文"/>
          <p:cNvSpPr txBox="1"/>
          <p:nvPr>
            <p:custDataLst>
              <p:tags r:id="rId11"/>
            </p:custDataLst>
          </p:nvPr>
        </p:nvSpPr>
        <p:spPr>
          <a:xfrm>
            <a:off x="1273622" y="4921796"/>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劳动的文明推动价值体现在奠定社会发展物质基础，改变人类生活方式，推动文明形态的演进，对社会文明进程具有深远影响。</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814893" y="454341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文明推动价值</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274255" y="448003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354749" y="132177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354749" y="456052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354749" y="2941150"/>
            <a:ext cx="269493" cy="269493"/>
          </a:xfrm>
          <a:prstGeom prst="rect">
            <a:avLst/>
          </a:prstGeom>
        </p:spPr>
      </p:pic>
    </p:spTree>
    <p:custDataLst>
      <p:tags r:id="rId2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837690" y="443230"/>
            <a:ext cx="96843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五、现代形态</a:t>
            </a:r>
            <a:endParaRPr lang="zh-CN" altLang="en-US" sz="3600">
              <a:solidFill>
                <a:schemeClr val="accent6">
                  <a:lumMod val="75000"/>
                </a:schemeClr>
              </a:solidFill>
            </a:endParaRPr>
          </a:p>
        </p:txBody>
      </p:sp>
      <p:sp>
        <p:nvSpPr>
          <p:cNvPr id="4" name="圆角矩形 3"/>
          <p:cNvSpPr/>
          <p:nvPr>
            <p:custDataLst>
              <p:tags r:id="rId2"/>
            </p:custDataLst>
          </p:nvPr>
        </p:nvSpPr>
        <p:spPr>
          <a:xfrm>
            <a:off x="720725" y="1928787"/>
            <a:ext cx="3270342" cy="4241947"/>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 name="圆角矩形 7"/>
          <p:cNvSpPr/>
          <p:nvPr>
            <p:custDataLst>
              <p:tags r:id="rId3"/>
            </p:custDataLst>
          </p:nvPr>
        </p:nvSpPr>
        <p:spPr>
          <a:xfrm>
            <a:off x="4427455" y="1928787"/>
            <a:ext cx="3270342" cy="4241947"/>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4"/>
            </p:custDataLst>
          </p:nvPr>
        </p:nvSpPr>
        <p:spPr>
          <a:xfrm>
            <a:off x="1028763" y="3247577"/>
            <a:ext cx="2635013" cy="2360345"/>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劳动的智能化转型表现在工业机器人的广泛应用，数字化车间的普及，以及柔性制造系统的快速发展，这些都极大地提升了生产效率和灵活性。</a:t>
            </a:r>
            <a:endParaRPr lang="zh-CN" altLang="en-US" sz="1600" dirty="0">
              <a:ln>
                <a:noFill/>
                <a:prstDash val="sysDot"/>
              </a:ln>
              <a:solidFill>
                <a:schemeClr val="tx1">
                  <a:lumMod val="85000"/>
                  <a:lumOff val="15000"/>
                </a:schemeClr>
              </a:solidFill>
              <a:latin typeface="+mn-ea"/>
              <a:cs typeface="+mn-ea"/>
            </a:endParaRPr>
          </a:p>
        </p:txBody>
      </p:sp>
      <p:sp>
        <p:nvSpPr>
          <p:cNvPr id="13" name="矩形 8"/>
          <p:cNvSpPr/>
          <p:nvPr>
            <p:custDataLst>
              <p:tags r:id="rId5"/>
            </p:custDataLst>
          </p:nvPr>
        </p:nvSpPr>
        <p:spPr>
          <a:xfrm>
            <a:off x="951112" y="2616740"/>
            <a:ext cx="2809568" cy="447298"/>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6"/>
                </a:solidFill>
                <a:latin typeface="+mn-ea"/>
                <a:cs typeface="+mn-ea"/>
              </a:rPr>
              <a:t>智能化转型</a:t>
            </a:r>
            <a:endParaRPr lang="zh-CN" altLang="en-US" sz="2400" b="1" kern="0">
              <a:solidFill>
                <a:schemeClr val="accent6"/>
              </a:solidFill>
              <a:latin typeface="+mn-ea"/>
              <a:cs typeface="+mn-ea"/>
            </a:endParaRPr>
          </a:p>
        </p:txBody>
      </p:sp>
      <p:sp>
        <p:nvSpPr>
          <p:cNvPr id="14" name="矩形 9"/>
          <p:cNvSpPr/>
          <p:nvPr>
            <p:custDataLst>
              <p:tags r:id="rId6"/>
            </p:custDataLst>
          </p:nvPr>
        </p:nvSpPr>
        <p:spPr>
          <a:xfrm>
            <a:off x="4779132" y="3247577"/>
            <a:ext cx="2635013" cy="2360345"/>
          </a:xfrm>
          <a:prstGeom prst="rect">
            <a:avLst/>
          </a:prstGeom>
        </p:spPr>
        <p:txBody>
          <a:bodyPr wrap="square" lIns="0" tIns="0" rIns="0" bIns="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劳动的绿色化发展体现在清洁生产技术的推广，循环经济模式的建立，以及碳中和目标的导向，这些措施有助于实现可持续发展。</a:t>
            </a:r>
            <a:endParaRPr lang="zh-CN" altLang="en-US" sz="1600">
              <a:ln>
                <a:noFill/>
                <a:prstDash val="sysDot"/>
              </a:ln>
              <a:solidFill>
                <a:schemeClr val="tx1">
                  <a:lumMod val="85000"/>
                  <a:lumOff val="15000"/>
                </a:schemeClr>
              </a:solidFill>
              <a:latin typeface="+mn-ea"/>
              <a:cs typeface="+mn-ea"/>
            </a:endParaRPr>
          </a:p>
        </p:txBody>
      </p:sp>
      <p:sp>
        <p:nvSpPr>
          <p:cNvPr id="15" name="矩形 13"/>
          <p:cNvSpPr/>
          <p:nvPr>
            <p:custDataLst>
              <p:tags r:id="rId7"/>
            </p:custDataLst>
          </p:nvPr>
        </p:nvSpPr>
        <p:spPr>
          <a:xfrm>
            <a:off x="4657842" y="2616740"/>
            <a:ext cx="2809568" cy="447298"/>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6"/>
                </a:solidFill>
                <a:latin typeface="+mn-ea"/>
                <a:cs typeface="+mn-ea"/>
              </a:rPr>
              <a:t>绿色化发展</a:t>
            </a:r>
            <a:endParaRPr lang="zh-CN" altLang="en-US" sz="2400" b="1" kern="0">
              <a:solidFill>
                <a:schemeClr val="accent6"/>
              </a:solidFill>
              <a:latin typeface="+mn-ea"/>
              <a:cs typeface="+mn-ea"/>
            </a:endParaRPr>
          </a:p>
        </p:txBody>
      </p:sp>
      <p:sp>
        <p:nvSpPr>
          <p:cNvPr id="16" name="圆角矩形 10"/>
          <p:cNvSpPr/>
          <p:nvPr>
            <p:custDataLst>
              <p:tags r:id="rId8"/>
            </p:custDataLst>
          </p:nvPr>
        </p:nvSpPr>
        <p:spPr>
          <a:xfrm>
            <a:off x="8201568" y="1928787"/>
            <a:ext cx="3270342" cy="4241947"/>
          </a:xfrm>
          <a:prstGeom prst="roundRect">
            <a:avLst>
              <a:gd name="adj" fmla="val 2258"/>
            </a:avLst>
          </a:prstGeom>
          <a:noFill/>
          <a:ln w="25400">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8" name="矩形 15"/>
          <p:cNvSpPr/>
          <p:nvPr>
            <p:custDataLst>
              <p:tags r:id="rId9"/>
            </p:custDataLst>
          </p:nvPr>
        </p:nvSpPr>
        <p:spPr>
          <a:xfrm>
            <a:off x="8529501" y="3247577"/>
            <a:ext cx="2635013" cy="2360345"/>
          </a:xfrm>
          <a:prstGeom prst="rect">
            <a:avLst/>
          </a:prstGeom>
        </p:spPr>
        <p:txBody>
          <a:bodyPr wrap="square" lIns="0" tIns="0" rIns="0" bIns="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劳动的服务化延伸表现在制造服务的融合，个性化定制的兴起，以及全生命周期服务的提供，这些都拓展了传统制造业的边界，满足了市场的新需求。</a:t>
            </a:r>
            <a:endParaRPr lang="zh-CN" altLang="en-US" sz="1600">
              <a:ln>
                <a:noFill/>
                <a:prstDash val="sysDot"/>
              </a:ln>
              <a:solidFill>
                <a:schemeClr val="tx1">
                  <a:lumMod val="85000"/>
                  <a:lumOff val="15000"/>
                </a:schemeClr>
              </a:solidFill>
              <a:latin typeface="+mn-ea"/>
              <a:cs typeface="+mn-ea"/>
            </a:endParaRPr>
          </a:p>
        </p:txBody>
      </p:sp>
      <p:sp>
        <p:nvSpPr>
          <p:cNvPr id="19" name="矩形 1"/>
          <p:cNvSpPr/>
          <p:nvPr>
            <p:custDataLst>
              <p:tags r:id="rId10"/>
            </p:custDataLst>
          </p:nvPr>
        </p:nvSpPr>
        <p:spPr>
          <a:xfrm>
            <a:off x="8431955" y="2616740"/>
            <a:ext cx="2809568" cy="447298"/>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6"/>
                </a:solidFill>
                <a:latin typeface="+mn-ea"/>
                <a:cs typeface="+mn-ea"/>
              </a:rPr>
              <a:t>服务化延伸</a:t>
            </a:r>
            <a:endParaRPr lang="zh-CN" altLang="en-US" sz="2400" b="1" kern="0">
              <a:solidFill>
                <a:schemeClr val="accent6"/>
              </a:solidFill>
              <a:latin typeface="+mn-ea"/>
              <a:cs typeface="+mn-ea"/>
            </a:endParaRPr>
          </a:p>
        </p:txBody>
      </p:sp>
      <p:cxnSp>
        <p:nvCxnSpPr>
          <p:cNvPr id="30" name="直接连接符 29"/>
          <p:cNvCxnSpPr/>
          <p:nvPr>
            <p:custDataLst>
              <p:tags r:id="rId11"/>
            </p:custDataLst>
          </p:nvPr>
        </p:nvCxnSpPr>
        <p:spPr>
          <a:xfrm>
            <a:off x="2185191" y="5849218"/>
            <a:ext cx="341409" cy="0"/>
          </a:xfrm>
          <a:prstGeom prst="line">
            <a:avLst/>
          </a:prstGeom>
          <a:ln w="47625" cap="rnd">
            <a:solidFill>
              <a:schemeClr val="accent6"/>
            </a:solidFill>
          </a:ln>
        </p:spPr>
        <p:style>
          <a:lnRef idx="2">
            <a:schemeClr val="accent1"/>
          </a:lnRef>
          <a:fillRef idx="0">
            <a:srgbClr val="FFFFFF"/>
          </a:fillRef>
          <a:effectRef idx="0">
            <a:srgbClr val="FFFFFF"/>
          </a:effectRef>
          <a:fontRef idx="minor">
            <a:schemeClr val="tx1"/>
          </a:fontRef>
        </p:style>
      </p:cxnSp>
      <p:cxnSp>
        <p:nvCxnSpPr>
          <p:cNvPr id="20" name="直接连接符 12"/>
          <p:cNvCxnSpPr/>
          <p:nvPr>
            <p:custDataLst>
              <p:tags r:id="rId12"/>
            </p:custDataLst>
          </p:nvPr>
        </p:nvCxnSpPr>
        <p:spPr>
          <a:xfrm>
            <a:off x="5891921" y="5849218"/>
            <a:ext cx="341409" cy="0"/>
          </a:xfrm>
          <a:prstGeom prst="line">
            <a:avLst/>
          </a:prstGeom>
          <a:ln w="47625" cap="rnd">
            <a:solidFill>
              <a:schemeClr val="accent6"/>
            </a:solidFill>
          </a:ln>
        </p:spPr>
        <p:style>
          <a:lnRef idx="2">
            <a:schemeClr val="accent1"/>
          </a:lnRef>
          <a:fillRef idx="0">
            <a:srgbClr val="FFFFFF"/>
          </a:fillRef>
          <a:effectRef idx="0">
            <a:srgbClr val="FFFFFF"/>
          </a:effectRef>
          <a:fontRef idx="minor">
            <a:schemeClr val="tx1"/>
          </a:fontRef>
        </p:style>
      </p:cxnSp>
      <p:cxnSp>
        <p:nvCxnSpPr>
          <p:cNvPr id="21" name="直接连接符 14"/>
          <p:cNvCxnSpPr/>
          <p:nvPr>
            <p:custDataLst>
              <p:tags r:id="rId13"/>
            </p:custDataLst>
          </p:nvPr>
        </p:nvCxnSpPr>
        <p:spPr>
          <a:xfrm>
            <a:off x="9666034" y="5849218"/>
            <a:ext cx="341409" cy="0"/>
          </a:xfrm>
          <a:prstGeom prst="line">
            <a:avLst/>
          </a:prstGeom>
          <a:ln w="47625" cap="rnd">
            <a:solidFill>
              <a:schemeClr val="accent6"/>
            </a:solidFill>
          </a:ln>
        </p:spPr>
        <p:style>
          <a:lnRef idx="2">
            <a:schemeClr val="accent1"/>
          </a:lnRef>
          <a:fillRef idx="0">
            <a:srgbClr val="FFFFFF"/>
          </a:fillRef>
          <a:effectRef idx="0">
            <a:srgbClr val="FFFFFF"/>
          </a:effectRef>
          <a:fontRef idx="minor">
            <a:schemeClr val="tx1"/>
          </a:fontRef>
        </p:style>
      </p:cxnSp>
      <p:sp>
        <p:nvSpPr>
          <p:cNvPr id="22" name="椭圆 11"/>
          <p:cNvSpPr/>
          <p:nvPr>
            <p:custDataLst>
              <p:tags r:id="rId14"/>
            </p:custDataLst>
          </p:nvPr>
        </p:nvSpPr>
        <p:spPr>
          <a:xfrm>
            <a:off x="1943894" y="1497533"/>
            <a:ext cx="899729" cy="899729"/>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4"/>
          <p:cNvSpPr/>
          <p:nvPr>
            <p:custDataLst>
              <p:tags r:id="rId15"/>
            </p:custDataLst>
          </p:nvPr>
        </p:nvSpPr>
        <p:spPr>
          <a:xfrm>
            <a:off x="1974057" y="1496891"/>
            <a:ext cx="838763" cy="838763"/>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
          <p:cNvSpPr/>
          <p:nvPr>
            <p:custDataLst>
              <p:tags r:id="rId16"/>
            </p:custDataLst>
          </p:nvPr>
        </p:nvSpPr>
        <p:spPr>
          <a:xfrm>
            <a:off x="5612761" y="1497533"/>
            <a:ext cx="899729" cy="899729"/>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5"/>
          <p:cNvSpPr/>
          <p:nvPr>
            <p:custDataLst>
              <p:tags r:id="rId17"/>
            </p:custDataLst>
          </p:nvPr>
        </p:nvSpPr>
        <p:spPr>
          <a:xfrm>
            <a:off x="5642923" y="1496891"/>
            <a:ext cx="838763" cy="838763"/>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19"/>
          <p:cNvSpPr/>
          <p:nvPr>
            <p:custDataLst>
              <p:tags r:id="rId18"/>
            </p:custDataLst>
          </p:nvPr>
        </p:nvSpPr>
        <p:spPr>
          <a:xfrm>
            <a:off x="9386874" y="1497533"/>
            <a:ext cx="899729" cy="899729"/>
          </a:xfrm>
          <a:prstGeom prst="ellipse">
            <a:avLst/>
          </a:prstGeom>
          <a:solidFill>
            <a:schemeClr val="accent6">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椭圆 22"/>
          <p:cNvSpPr/>
          <p:nvPr>
            <p:custDataLst>
              <p:tags r:id="rId19"/>
            </p:custDataLst>
          </p:nvPr>
        </p:nvSpPr>
        <p:spPr>
          <a:xfrm>
            <a:off x="9417037" y="1497533"/>
            <a:ext cx="838763" cy="838763"/>
          </a:xfrm>
          <a:prstGeom prst="ellipse">
            <a:avLst/>
          </a:prstGeom>
          <a:solidFill>
            <a:schemeClr val="accent6"/>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8" name="图形 23" descr="333438303937363b333438313038303bd7e9d6afbcdcb9b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229472" y="1752307"/>
            <a:ext cx="327933" cy="327933"/>
          </a:xfrm>
          <a:prstGeom prst="rect">
            <a:avLst/>
          </a:prstGeom>
        </p:spPr>
      </p:pic>
      <p:pic>
        <p:nvPicPr>
          <p:cNvPr id="29" name="图形 25" descr="333438303937363b333438313039323bcfeec4bfbcc6bba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98339" y="1752307"/>
            <a:ext cx="327291" cy="327291"/>
          </a:xfrm>
          <a:prstGeom prst="rect">
            <a:avLst/>
          </a:prstGeom>
        </p:spPr>
      </p:pic>
      <p:pic>
        <p:nvPicPr>
          <p:cNvPr id="35" name="图形 26" descr="333438303937363b333438313037333bcad0b3a1bebad5f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689779" y="1770917"/>
            <a:ext cx="292637" cy="292637"/>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a4d353e7-7f2f-40ba-9afa-ecaf6bc7094c/972ae0e5-a46d-11f0-ae54-826130315bc8.jpg@base@tag=imgScale&amp;m=1&amp;w=1423&amp;h=1781&amp;q=95972ae0e5-a46d-11f0-ae54-826130315bc8"/>
          <p:cNvPicPr>
            <a:picLocks noChangeAspect="1"/>
          </p:cNvPicPr>
          <p:nvPr>
            <p:custDataLst>
              <p:tags r:id="rId2"/>
            </p:custDataLst>
          </p:nvPr>
        </p:nvPicPr>
        <p:blipFill>
          <a:blip r:embed="rId3"/>
          <a:srcRect t="8281" b="8281"/>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824990" y="443230"/>
            <a:ext cx="9697085" cy="441960"/>
          </a:xfrm>
        </p:spPr>
        <p:txBody>
          <a:bodyPr>
            <a:noAutofit/>
          </a:bodyPr>
          <a:lstStyle/>
          <a:p>
            <a:r>
              <a:rPr lang="zh-CN" altLang="en-US" sz="3600">
                <a:solidFill>
                  <a:schemeClr val="accent6">
                    <a:lumMod val="75000"/>
                  </a:schemeClr>
                </a:solidFill>
              </a:rPr>
              <a:t>六、教育与社会意义</a:t>
            </a:r>
            <a:endParaRPr lang="zh-CN" altLang="en-US" sz="3600">
              <a:solidFill>
                <a:schemeClr val="accent6">
                  <a:lumMod val="75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技能培养</a:t>
            </a:r>
            <a:endParaRPr lang="zh-CN" altLang="en-US" sz="2000"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劳动教育中的技能培养通过职业教育，如高职院校的数控专业，与产业需求对接，为学生提供实践操作技能，为社会培养技术人才。</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经济认知</a:t>
            </a:r>
            <a:endParaRPr lang="zh-CN" altLang="en-US" sz="2000"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劳动教育中的经济认知通过让学生理解“劳动创造价值”的本质，如通过模拟生产销售的活动，帮助学生建立正确的经济观念。</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创新驱动</a:t>
            </a:r>
            <a:endParaRPr lang="zh-CN" altLang="en-US" sz="2000"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劳动教育中的创新驱动鼓励学生进行技术改良，如中学生发明节能生产设备，激发学生的创新精神和实践能力，推动社会技术进步。</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487170" y="443230"/>
            <a:ext cx="1003490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七、发展趋势</a:t>
            </a:r>
            <a:endParaRPr lang="zh-CN" altLang="en-US" sz="3600">
              <a:solidFill>
                <a:schemeClr val="accent6">
                  <a:lumMod val="75000"/>
                </a:schemeClr>
              </a:solidFill>
            </a:endParaRPr>
          </a:p>
        </p:txBody>
      </p:sp>
      <p:cxnSp>
        <p:nvCxnSpPr>
          <p:cNvPr id="7" name="直接连接符 11"/>
          <p:cNvCxnSpPr/>
          <p:nvPr>
            <p:custDataLst>
              <p:tags r:id="rId2"/>
            </p:custDataLst>
          </p:nvPr>
        </p:nvCxnSpPr>
        <p:spPr>
          <a:xfrm>
            <a:off x="730843" y="4047802"/>
            <a:ext cx="3098054"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图片" descr="/data/temp/7b0c9ef5-1e5d-4b71-a9e4-616867468059/96225924-a46d-11f0-af06-0ac8e2520867.jpg@base@tag=imgScale&amp;m=1&amp;w=879&amp;h=559&amp;q=9596225924-a46d-11f0-af06-0ac8e2520867"/>
          <p:cNvPicPr>
            <a:picLocks noChangeAspect="1"/>
          </p:cNvPicPr>
          <p:nvPr>
            <p:custDataLst>
              <p:tags r:id="rId3"/>
            </p:custDataLst>
          </p:nvPr>
        </p:nvPicPr>
        <p:blipFill>
          <a:blip r:embed="rId4"/>
          <a:srcRect l="21332"/>
          <a:stretch>
            <a:fillRect/>
          </a:stretch>
        </p:blipFill>
        <p:spPr>
          <a:xfrm>
            <a:off x="695919" y="1342758"/>
            <a:ext cx="3167934" cy="2013495"/>
          </a:xfrm>
          <a:prstGeom prst="roundRect">
            <a:avLst>
              <a:gd name="adj" fmla="val 9726"/>
            </a:avLst>
          </a:prstGeom>
          <a:solidFill>
            <a:schemeClr val="accent1"/>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1"/>
          <p:cNvSpPr/>
          <p:nvPr>
            <p:custDataLst>
              <p:tags r:id="rId5"/>
            </p:custDataLst>
          </p:nvPr>
        </p:nvSpPr>
        <p:spPr>
          <a:xfrm>
            <a:off x="711794" y="3443295"/>
            <a:ext cx="2680279" cy="597523"/>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1"/>
                </a:solidFill>
                <a:latin typeface="+mn-ea"/>
                <a:cs typeface="+mn-ea"/>
                <a:sym typeface="+mn-ea"/>
              </a:rPr>
              <a:t>技术驱动</a:t>
            </a:r>
            <a:endParaRPr lang="zh-CN" altLang="en-US" sz="2000" b="1">
              <a:solidFill>
                <a:schemeClr val="accent1"/>
              </a:solidFill>
              <a:latin typeface="+mn-ea"/>
              <a:cs typeface="+mn-ea"/>
              <a:sym typeface="+mn-ea"/>
            </a:endParaRPr>
          </a:p>
        </p:txBody>
      </p:sp>
      <p:sp>
        <p:nvSpPr>
          <p:cNvPr id="16" name="矩形 2"/>
          <p:cNvSpPr/>
          <p:nvPr>
            <p:custDataLst>
              <p:tags r:id="rId6"/>
            </p:custDataLst>
          </p:nvPr>
        </p:nvSpPr>
        <p:spPr>
          <a:xfrm>
            <a:off x="3305080" y="3443295"/>
            <a:ext cx="554688" cy="597716"/>
          </a:xfrm>
          <a:prstGeom prst="rect">
            <a:avLst/>
          </a:prstGeom>
          <a:noFill/>
        </p:spPr>
        <p:txBody>
          <a:bodyPr wrap="none" lIns="0" tIns="0" rIns="0" bIns="0" rtlCol="0" anchor="ctr">
            <a:normAutofit/>
          </a:bodyPr>
          <a:p>
            <a:pPr algn="r">
              <a:spcBef>
                <a:spcPct val="0"/>
              </a:spcBef>
              <a:spcAft>
                <a:spcPct val="0"/>
              </a:spcAft>
            </a:pPr>
            <a:r>
              <a:rPr lang="en-US" altLang="zh-CN" sz="2400" b="1" dirty="0">
                <a:solidFill>
                  <a:schemeClr val="accent1"/>
                </a:solidFill>
                <a:latin typeface="+mn-ea"/>
                <a:cs typeface="+mn-ea"/>
                <a:sym typeface="+mn-ea"/>
              </a:rPr>
              <a:t>01</a:t>
            </a:r>
            <a:endParaRPr lang="en-US" altLang="zh-CN" sz="2400" b="1" dirty="0">
              <a:solidFill>
                <a:schemeClr val="accent1"/>
              </a:solidFill>
              <a:latin typeface="+mn-ea"/>
              <a:cs typeface="+mn-ea"/>
              <a:sym typeface="+mn-ea"/>
            </a:endParaRPr>
          </a:p>
        </p:txBody>
      </p:sp>
      <p:sp>
        <p:nvSpPr>
          <p:cNvPr id="18" name="矩形 4"/>
          <p:cNvSpPr/>
          <p:nvPr>
            <p:custDataLst>
              <p:tags r:id="rId7"/>
            </p:custDataLst>
          </p:nvPr>
        </p:nvSpPr>
        <p:spPr>
          <a:xfrm>
            <a:off x="695919" y="4151305"/>
            <a:ext cx="3163826" cy="212263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劳动的发展趋势中技术驱动表现在人工智能的深度应用，数字孪生技术的普及，以及生物科技的突破，这些技术进步正在深刻地改变劳动的方式和效率。</a:t>
            </a:r>
            <a:endParaRPr lang="zh-CN" altLang="en-US" sz="1600">
              <a:ln>
                <a:noFill/>
                <a:prstDash val="sysDot"/>
              </a:ln>
              <a:solidFill>
                <a:schemeClr val="tx1">
                  <a:lumMod val="85000"/>
                  <a:lumOff val="15000"/>
                </a:schemeClr>
              </a:solidFill>
              <a:latin typeface="+mn-ea"/>
              <a:cs typeface="+mn-ea"/>
              <a:sym typeface="+mn-ea"/>
            </a:endParaRPr>
          </a:p>
        </p:txBody>
      </p:sp>
      <p:cxnSp>
        <p:nvCxnSpPr>
          <p:cNvPr id="19" name="直接连接符 56"/>
          <p:cNvCxnSpPr/>
          <p:nvPr>
            <p:custDataLst>
              <p:tags r:id="rId8"/>
            </p:custDataLst>
          </p:nvPr>
        </p:nvCxnSpPr>
        <p:spPr>
          <a:xfrm>
            <a:off x="4547114" y="4047802"/>
            <a:ext cx="3098054"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 name="图片" descr="/data/temp/7b0c9ef5-1e5d-4b71-a9e4-616867468059/96225962-a46d-11f0-af06-0ac8e2520867.jpg@base@tag=imgScale&amp;m=1&amp;w=879&amp;h=559&amp;q=9596225962-a46d-11f0-af06-0ac8e2520867"/>
          <p:cNvPicPr>
            <a:picLocks noChangeAspect="1"/>
          </p:cNvPicPr>
          <p:nvPr>
            <p:custDataLst>
              <p:tags r:id="rId9"/>
            </p:custDataLst>
          </p:nvPr>
        </p:nvPicPr>
        <p:blipFill>
          <a:blip r:embed="rId10"/>
          <a:srcRect t="4605"/>
          <a:stretch>
            <a:fillRect/>
          </a:stretch>
        </p:blipFill>
        <p:spPr>
          <a:xfrm>
            <a:off x="4512190" y="1342758"/>
            <a:ext cx="3167934" cy="2013495"/>
          </a:xfrm>
          <a:prstGeom prst="roundRect">
            <a:avLst>
              <a:gd name="adj" fmla="val 9726"/>
            </a:avLst>
          </a:prstGeom>
          <a:solidFill>
            <a:schemeClr val="accent2"/>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1"/>
            </p:custDataLst>
          </p:nvPr>
        </p:nvSpPr>
        <p:spPr>
          <a:xfrm>
            <a:off x="4514095" y="3443295"/>
            <a:ext cx="2680279" cy="597523"/>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2"/>
                </a:solidFill>
                <a:latin typeface="+mn-ea"/>
                <a:cs typeface="+mn-ea"/>
                <a:sym typeface="+mn-ea"/>
              </a:rPr>
              <a:t>模式创新</a:t>
            </a:r>
            <a:endParaRPr lang="zh-CN" altLang="en-US" sz="2000" b="1">
              <a:solidFill>
                <a:schemeClr val="accent2"/>
              </a:solidFill>
              <a:latin typeface="+mn-ea"/>
              <a:cs typeface="+mn-ea"/>
              <a:sym typeface="+mn-ea"/>
            </a:endParaRPr>
          </a:p>
        </p:txBody>
      </p:sp>
      <p:sp>
        <p:nvSpPr>
          <p:cNvPr id="22" name="矩形 7"/>
          <p:cNvSpPr/>
          <p:nvPr>
            <p:custDataLst>
              <p:tags r:id="rId12"/>
            </p:custDataLst>
          </p:nvPr>
        </p:nvSpPr>
        <p:spPr>
          <a:xfrm>
            <a:off x="7131510" y="3443295"/>
            <a:ext cx="554688" cy="597716"/>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2"/>
                </a:solidFill>
                <a:latin typeface="+mn-ea"/>
                <a:cs typeface="+mn-ea"/>
                <a:sym typeface="+mn-ea"/>
              </a:rPr>
              <a:t>02</a:t>
            </a:r>
            <a:endParaRPr lang="en-US" altLang="zh-CN" sz="2400" b="1">
              <a:solidFill>
                <a:schemeClr val="accent2"/>
              </a:solidFill>
              <a:latin typeface="+mn-ea"/>
              <a:cs typeface="+mn-ea"/>
              <a:sym typeface="+mn-ea"/>
            </a:endParaRPr>
          </a:p>
        </p:txBody>
      </p:sp>
      <p:sp>
        <p:nvSpPr>
          <p:cNvPr id="23" name="矩形 8"/>
          <p:cNvSpPr/>
          <p:nvPr>
            <p:custDataLst>
              <p:tags r:id="rId13"/>
            </p:custDataLst>
          </p:nvPr>
        </p:nvSpPr>
        <p:spPr>
          <a:xfrm>
            <a:off x="4512190" y="4151305"/>
            <a:ext cx="3174263" cy="212263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劳动的发展趋势中模式创新体现在分布式生产，共享制造平台，以及全球协同网络的建立，这些新模式提高了资源利用效率，促进了全球化生产。</a:t>
            </a:r>
            <a:endParaRPr lang="zh-CN" altLang="en-US" sz="1600">
              <a:ln>
                <a:noFill/>
                <a:prstDash val="sysDot"/>
              </a:ln>
              <a:solidFill>
                <a:schemeClr val="tx1">
                  <a:lumMod val="85000"/>
                  <a:lumOff val="15000"/>
                </a:schemeClr>
              </a:solidFill>
              <a:latin typeface="+mn-ea"/>
              <a:cs typeface="+mn-ea"/>
              <a:sym typeface="+mn-ea"/>
            </a:endParaRPr>
          </a:p>
        </p:txBody>
      </p:sp>
      <p:cxnSp>
        <p:nvCxnSpPr>
          <p:cNvPr id="24" name="直接连接符 62"/>
          <p:cNvCxnSpPr/>
          <p:nvPr>
            <p:custDataLst>
              <p:tags r:id="rId14"/>
            </p:custDataLst>
          </p:nvPr>
        </p:nvCxnSpPr>
        <p:spPr>
          <a:xfrm>
            <a:off x="8362749" y="4047802"/>
            <a:ext cx="3098054"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5" name="图片" descr="/data/temp/7b0c9ef5-1e5d-4b71-a9e4-616867468059/962258e3-a46d-11f0-af06-0ac8e2520867.jpg@base@tag=imgScale&amp;m=1&amp;w=879&amp;h=559&amp;q=95962258e3-a46d-11f0-af06-0ac8e2520867"/>
          <p:cNvPicPr>
            <a:picLocks noChangeAspect="1"/>
          </p:cNvPicPr>
          <p:nvPr>
            <p:custDataLst>
              <p:tags r:id="rId15"/>
            </p:custDataLst>
          </p:nvPr>
        </p:nvPicPr>
        <p:blipFill>
          <a:blip r:embed="rId16"/>
          <a:srcRect t="2327" b="2506"/>
          <a:stretch>
            <a:fillRect/>
          </a:stretch>
        </p:blipFill>
        <p:spPr>
          <a:xfrm>
            <a:off x="8327825" y="1342758"/>
            <a:ext cx="3167934" cy="2013495"/>
          </a:xfrm>
          <a:prstGeom prst="roundRect">
            <a:avLst>
              <a:gd name="adj" fmla="val 9726"/>
            </a:avLst>
          </a:prstGeom>
          <a:solidFill>
            <a:schemeClr val="accent3"/>
          </a:solidFill>
          <a:ln w="3175" cap="flat" cmpd="sng" algn="ctr">
            <a:solidFill>
              <a:schemeClr val="tx1">
                <a:lumMod val="40000"/>
                <a:lumOff val="60000"/>
                <a:alpha val="20000"/>
              </a:schemeClr>
            </a:solidFill>
            <a:prstDash val="solid"/>
            <a:round/>
            <a:headEnd type="none" w="med" len="med"/>
            <a:tailEnd type="none" w="med" len="med"/>
          </a:ln>
        </p:spPr>
      </p:pic>
      <p:sp>
        <p:nvSpPr>
          <p:cNvPr id="26" name="矩形 9"/>
          <p:cNvSpPr/>
          <p:nvPr>
            <p:custDataLst>
              <p:tags r:id="rId17"/>
            </p:custDataLst>
          </p:nvPr>
        </p:nvSpPr>
        <p:spPr>
          <a:xfrm>
            <a:off x="8327190" y="3443295"/>
            <a:ext cx="2680279" cy="597523"/>
          </a:xfrm>
          <a:prstGeom prst="rect">
            <a:avLst/>
          </a:prstGeom>
          <a:noFill/>
        </p:spPr>
        <p:txBody>
          <a:bodyPr wrap="square" lIns="0" tIns="0" rIns="0" bIns="0" rtlCol="0" anchor="ctr">
            <a:noAutofit/>
          </a:bodyPr>
          <a:p>
            <a:pPr>
              <a:spcBef>
                <a:spcPct val="0"/>
              </a:spcBef>
              <a:spcAft>
                <a:spcPct val="0"/>
              </a:spcAft>
            </a:pPr>
            <a:r>
              <a:rPr lang="zh-CN" altLang="en-US" sz="2000" b="1">
                <a:solidFill>
                  <a:schemeClr val="accent3"/>
                </a:solidFill>
                <a:latin typeface="+mn-ea"/>
                <a:cs typeface="+mn-ea"/>
                <a:sym typeface="+mn-ea"/>
              </a:rPr>
              <a:t>人机关系重构</a:t>
            </a:r>
            <a:endParaRPr lang="zh-CN" altLang="en-US" sz="2000" b="1">
              <a:solidFill>
                <a:schemeClr val="accent3"/>
              </a:solidFill>
              <a:latin typeface="+mn-ea"/>
              <a:cs typeface="+mn-ea"/>
              <a:sym typeface="+mn-ea"/>
            </a:endParaRPr>
          </a:p>
        </p:txBody>
      </p:sp>
      <p:sp>
        <p:nvSpPr>
          <p:cNvPr id="27" name="矩形 10"/>
          <p:cNvSpPr/>
          <p:nvPr>
            <p:custDataLst>
              <p:tags r:id="rId18"/>
            </p:custDataLst>
          </p:nvPr>
        </p:nvSpPr>
        <p:spPr>
          <a:xfrm>
            <a:off x="10950321" y="3443295"/>
            <a:ext cx="554689" cy="597716"/>
          </a:xfrm>
          <a:prstGeom prst="rect">
            <a:avLst/>
          </a:prstGeom>
          <a:noFill/>
        </p:spPr>
        <p:txBody>
          <a:bodyPr wrap="none" lIns="0" tIns="0" rIns="0" bIns="0" rtlCol="0" anchor="ctr">
            <a:normAutofit/>
          </a:bodyPr>
          <a:p>
            <a:pPr algn="r">
              <a:spcBef>
                <a:spcPct val="0"/>
              </a:spcBef>
              <a:spcAft>
                <a:spcPct val="0"/>
              </a:spcAft>
            </a:pPr>
            <a:r>
              <a:rPr lang="en-US" altLang="zh-CN" sz="2400" b="1">
                <a:solidFill>
                  <a:schemeClr val="accent3"/>
                </a:solidFill>
                <a:latin typeface="+mn-ea"/>
                <a:cs typeface="+mn-ea"/>
                <a:sym typeface="+mn-ea"/>
              </a:rPr>
              <a:t>03</a:t>
            </a:r>
            <a:endParaRPr lang="en-US" altLang="zh-CN" sz="2400" b="1">
              <a:solidFill>
                <a:schemeClr val="accent3"/>
              </a:solidFill>
              <a:latin typeface="+mn-ea"/>
              <a:cs typeface="+mn-ea"/>
              <a:sym typeface="+mn-ea"/>
            </a:endParaRPr>
          </a:p>
        </p:txBody>
      </p:sp>
      <p:sp>
        <p:nvSpPr>
          <p:cNvPr id="28" name="矩形 12"/>
          <p:cNvSpPr/>
          <p:nvPr>
            <p:custDataLst>
              <p:tags r:id="rId19"/>
            </p:custDataLst>
          </p:nvPr>
        </p:nvSpPr>
        <p:spPr>
          <a:xfrm>
            <a:off x="8321475" y="4151305"/>
            <a:ext cx="3174263" cy="212263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劳动的发展趋势中人机关系重构表现在劳动者角色的转型，新型技能需求的出现，以及职业结构的变化，这些都对劳动者的技能和职业发展提出了新的要求。</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98160" y="844550"/>
            <a:ext cx="6471285" cy="3538220"/>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了解中国的农耕文化</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700405"/>
            <a:ext cx="1002284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一、农耕文化的内涵</a:t>
            </a:r>
            <a:endParaRPr lang="zh-CN" altLang="en-US" sz="3600">
              <a:solidFill>
                <a:schemeClr val="accent6">
                  <a:lumMod val="75000"/>
                </a:schemeClr>
              </a:solidFill>
            </a:endParaRPr>
          </a:p>
        </p:txBody>
      </p:sp>
      <p:sp>
        <p:nvSpPr>
          <p:cNvPr id="2" name="矩形 2"/>
          <p:cNvSpPr/>
          <p:nvPr>
            <p:custDataLst>
              <p:tags r:id="rId2"/>
            </p:custDataLst>
          </p:nvPr>
        </p:nvSpPr>
        <p:spPr>
          <a:xfrm>
            <a:off x="684570" y="211480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农耕文化是中国传统文化的重要组成部分，它是在长期农业生产实践中形成的一套独特文化体系。</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84570" y="145818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6"/>
                </a:solidFill>
                <a:latin typeface="+mn-ea"/>
                <a:cs typeface="+mn-ea"/>
              </a:rPr>
              <a:t>农耕文化的定义</a:t>
            </a:r>
            <a:endParaRPr lang="zh-CN" altLang="en-US" sz="1900" b="1">
              <a:solidFill>
                <a:schemeClr val="accent6"/>
              </a:solidFill>
              <a:latin typeface="+mn-ea"/>
              <a:cs typeface="+mn-ea"/>
            </a:endParaRPr>
          </a:p>
        </p:txBody>
      </p:sp>
      <p:sp>
        <p:nvSpPr>
          <p:cNvPr id="8" name="矩形 4"/>
          <p:cNvSpPr/>
          <p:nvPr>
            <p:custDataLst>
              <p:tags r:id="rId4"/>
            </p:custDataLst>
          </p:nvPr>
        </p:nvSpPr>
        <p:spPr>
          <a:xfrm>
            <a:off x="684570" y="441552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农耕文化不仅是中国古代社会经济的基础，也是中华文化传承与发展的重要载体。</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84570" y="375001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6"/>
                </a:solidFill>
                <a:latin typeface="+mn-ea"/>
                <a:cs typeface="+mn-ea"/>
              </a:rPr>
              <a:t>农耕文化的历史作用</a:t>
            </a:r>
            <a:endParaRPr lang="zh-CN" altLang="en-US" sz="1900" b="1">
              <a:solidFill>
                <a:schemeClr val="accent6"/>
              </a:solidFill>
              <a:latin typeface="+mn-ea"/>
              <a:cs typeface="+mn-ea"/>
            </a:endParaRPr>
          </a:p>
        </p:txBody>
      </p:sp>
      <p:sp>
        <p:nvSpPr>
          <p:cNvPr id="10" name="矩形 14"/>
          <p:cNvSpPr/>
          <p:nvPr>
            <p:custDataLst>
              <p:tags r:id="rId6"/>
            </p:custDataLst>
          </p:nvPr>
        </p:nvSpPr>
        <p:spPr>
          <a:xfrm>
            <a:off x="8197642" y="212623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农耕文化的核心内容包括农业生产的技术、思想、观念、习俗以及与之相关的社会制度和文化现象。</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97642" y="145818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6"/>
                </a:solidFill>
                <a:latin typeface="+mn-ea"/>
                <a:cs typeface="+mn-ea"/>
              </a:rPr>
              <a:t>农耕文化的核心内容</a:t>
            </a:r>
            <a:endParaRPr lang="zh-CN" altLang="en-US" sz="1900" b="1">
              <a:solidFill>
                <a:schemeClr val="accent6"/>
              </a:solidFill>
              <a:latin typeface="+mn-ea"/>
              <a:cs typeface="+mn-ea"/>
            </a:endParaRPr>
          </a:p>
        </p:txBody>
      </p:sp>
      <p:sp>
        <p:nvSpPr>
          <p:cNvPr id="12" name="矩形 19"/>
          <p:cNvSpPr/>
          <p:nvPr>
            <p:custDataLst>
              <p:tags r:id="rId8"/>
            </p:custDataLst>
          </p:nvPr>
        </p:nvSpPr>
        <p:spPr>
          <a:xfrm>
            <a:off x="8197642" y="441552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农耕文化体现了人与自然之间的相互关系和互动模式，是人与自然和谐相处的智慧结晶。</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97642" y="375128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6"/>
                </a:solidFill>
                <a:latin typeface="+mn-ea"/>
                <a:cs typeface="+mn-ea"/>
              </a:rPr>
              <a:t>农耕文化与人与自然的关系</a:t>
            </a:r>
            <a:endParaRPr lang="zh-CN" altLang="en-US" sz="1900" b="1">
              <a:solidFill>
                <a:schemeClr val="accent6"/>
              </a:solidFill>
              <a:latin typeface="+mn-ea"/>
              <a:cs typeface="+mn-ea"/>
            </a:endParaRPr>
          </a:p>
        </p:txBody>
      </p:sp>
      <p:pic>
        <p:nvPicPr>
          <p:cNvPr id="19" name="图片 22" descr="/data/temp/7165740c-a747-4c57-aed2-e593616da2a4/eee35a07-a4b1-11f0-a739-fa137f2467eb.jpg@base@tag=imgScale&amp;m=1&amp;w=450&amp;h=450&amp;q=95eee35a07-a4b1-11f0-a739-fa137f2467eb"/>
          <p:cNvPicPr>
            <a:picLocks noChangeAspect="1"/>
          </p:cNvPicPr>
          <p:nvPr>
            <p:custDataLst>
              <p:tags r:id="rId10"/>
            </p:custDataLst>
          </p:nvPr>
        </p:nvPicPr>
        <p:blipFill rotWithShape="1">
          <a:blip r:embed="rId11"/>
          <a:srcRect l="16667" r="16667"/>
          <a:stretch>
            <a:fillRect/>
          </a:stretch>
        </p:blipFill>
        <p:spPr>
          <a:xfrm>
            <a:off x="4306796" y="155915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165740c-a747-4c57-aed2-e593616da2a4/eee36234-a4b1-11f0-a739-fa137f2467eb.jpg@base@tag=imgScale&amp;m=1&amp;w=450&amp;h=450&amp;q=95eee36234-a4b1-11f0-a739-fa137f2467eb"/>
          <p:cNvPicPr>
            <a:picLocks noChangeAspect="1"/>
          </p:cNvPicPr>
          <p:nvPr>
            <p:custDataLst>
              <p:tags r:id="rId12"/>
            </p:custDataLst>
          </p:nvPr>
        </p:nvPicPr>
        <p:blipFill rotWithShape="1">
          <a:blip r:embed="rId13"/>
          <a:srcRect l="16667" r="16667"/>
          <a:stretch>
            <a:fillRect/>
          </a:stretch>
        </p:blipFill>
        <p:spPr>
          <a:xfrm>
            <a:off x="6267142" y="155915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165740c-a747-4c57-aed2-e593616da2a4/eee36268-a4b1-11f0-a739-fa137f2467eb.png@base@tag=imgScale&amp;m=1&amp;w=450&amp;h=450&amp;q=95eee36268-a4b1-11f0-a739-fa137f2467eb"/>
          <p:cNvPicPr>
            <a:picLocks noChangeAspect="1"/>
          </p:cNvPicPr>
          <p:nvPr>
            <p:custDataLst>
              <p:tags r:id="rId14"/>
            </p:custDataLst>
          </p:nvPr>
        </p:nvPicPr>
        <p:blipFill>
          <a:blip r:embed="rId15"/>
          <a:srcRect l="2671" r="30564"/>
          <a:stretch>
            <a:fillRect/>
          </a:stretch>
        </p:blipFill>
        <p:spPr>
          <a:xfrm>
            <a:off x="4311877" y="371826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165740c-a747-4c57-aed2-e593616da2a4/eee36449-a4b1-11f0-a739-fa137f2467eb.jpg@base@tag=imgScale&amp;m=1&amp;w=450&amp;h=450&amp;q=95eee36449-a4b1-11f0-a739-fa137f2467eb"/>
          <p:cNvPicPr>
            <a:picLocks noChangeAspect="1"/>
          </p:cNvPicPr>
          <p:nvPr>
            <p:custDataLst>
              <p:tags r:id="rId16"/>
            </p:custDataLst>
          </p:nvPr>
        </p:nvPicPr>
        <p:blipFill>
          <a:blip r:embed="rId17"/>
          <a:srcRect t="16667" b="16667"/>
          <a:stretch>
            <a:fillRect/>
          </a:stretch>
        </p:blipFill>
        <p:spPr>
          <a:xfrm>
            <a:off x="6267142" y="371826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15176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二、农耕文化的具体体现</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（一）天时：二十四节气的形成与意义</a:t>
            </a:r>
            <a:endParaRPr lang="zh-CN" altLang="en-US" sz="2800">
              <a:solidFill>
                <a:schemeClr val="accent6">
                  <a:lumMod val="75000"/>
                </a:schemeClr>
              </a:solidFill>
            </a:endParaRPr>
          </a:p>
        </p:txBody>
      </p:sp>
      <p:sp>
        <p:nvSpPr>
          <p:cNvPr id="14" name="矩形 13"/>
          <p:cNvSpPr/>
          <p:nvPr>
            <p:custDataLst>
              <p:tags r:id="rId2"/>
            </p:custDataLst>
          </p:nvPr>
        </p:nvSpPr>
        <p:spPr>
          <a:xfrm>
            <a:off x="1988185" y="2034858"/>
            <a:ext cx="9000001" cy="178943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二十四节气是中国古代农耕文明的智慧结晶。其形成过程是古人长期观察天体运行、季节更替以及气候变化规律的结果。通过对太阳在黄道上的位置变化的记录，古人将一年划分为二十四个节气，每个节气大约</a:t>
            </a:r>
            <a:r>
              <a:rPr lang="en-US" altLang="zh-CN" sz="1600">
                <a:solidFill>
                  <a:schemeClr val="tx1">
                    <a:lumMod val="85000"/>
                    <a:lumOff val="15000"/>
                  </a:schemeClr>
                </a:solidFill>
                <a:latin typeface="+mn-ea"/>
                <a:cs typeface="+mn-ea"/>
                <a:sym typeface="+mn-ea"/>
              </a:rPr>
              <a:t> 15 </a:t>
            </a:r>
            <a:r>
              <a:rPr lang="zh-CN" altLang="en-US" sz="1600">
                <a:solidFill>
                  <a:schemeClr val="tx1">
                    <a:lumMod val="85000"/>
                    <a:lumOff val="15000"/>
                  </a:schemeClr>
                </a:solidFill>
                <a:latin typeface="+mn-ea"/>
                <a:cs typeface="+mn-ea"/>
                <a:sym typeface="+mn-ea"/>
              </a:rPr>
              <a:t>天。这一划分方式基于对天文现象的精确观察和对自然规律的深刻理解，反映了古人对自然界的认知水平和科学探索精神。</a:t>
            </a:r>
            <a:endParaRPr lang="zh-CN" altLang="en-US" sz="1600">
              <a:solidFill>
                <a:schemeClr val="tx1">
                  <a:lumMod val="85000"/>
                  <a:lumOff val="15000"/>
                </a:schemeClr>
              </a:solidFill>
              <a:latin typeface="+mn-ea"/>
              <a:cs typeface="+mn-ea"/>
              <a:sym typeface="+mn-ea"/>
            </a:endParaRPr>
          </a:p>
        </p:txBody>
      </p:sp>
      <p:sp>
        <p:nvSpPr>
          <p:cNvPr id="15" name="矩形 14"/>
          <p:cNvSpPr/>
          <p:nvPr>
            <p:custDataLst>
              <p:tags r:id="rId3"/>
            </p:custDataLst>
          </p:nvPr>
        </p:nvSpPr>
        <p:spPr>
          <a:xfrm>
            <a:off x="1988185" y="1565593"/>
            <a:ext cx="9000000" cy="461742"/>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5"/>
                </a:solidFill>
                <a:latin typeface="+mn-ea"/>
                <a:cs typeface="+mn-ea"/>
                <a:sym typeface="+mn-ea"/>
              </a:rPr>
              <a:t>确立过程</a:t>
            </a:r>
            <a:endParaRPr lang="zh-CN" altLang="en-US" sz="2200" b="1">
              <a:solidFill>
                <a:schemeClr val="accent5"/>
              </a:solidFill>
              <a:latin typeface="+mn-ea"/>
              <a:cs typeface="+mn-ea"/>
              <a:sym typeface="+mn-ea"/>
            </a:endParaRPr>
          </a:p>
        </p:txBody>
      </p:sp>
      <p:sp>
        <p:nvSpPr>
          <p:cNvPr id="16" name="矩形 15"/>
          <p:cNvSpPr/>
          <p:nvPr>
            <p:custDataLst>
              <p:tags r:id="rId4"/>
            </p:custDataLst>
          </p:nvPr>
        </p:nvSpPr>
        <p:spPr>
          <a:xfrm>
            <a:off x="1088390" y="1632268"/>
            <a:ext cx="579600" cy="5796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20" name="矩形 19"/>
          <p:cNvSpPr/>
          <p:nvPr>
            <p:custDataLst>
              <p:tags r:id="rId5"/>
            </p:custDataLst>
          </p:nvPr>
        </p:nvSpPr>
        <p:spPr>
          <a:xfrm>
            <a:off x="1987550" y="4502468"/>
            <a:ext cx="9000000" cy="178943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二十四节气在农耕文化中具有极为重要的地位。它为农业生产提供了明确的时间指导，帮助农民合理安排农事活动，确保农作物的生长与收获符合自然规律。例如，</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立春</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标志着春季的开始，是春耕备耕的重要时间节点；</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谷雨</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时节，降水增多，适宜播种谷物。此外，二十四节气还深刻影响了古人的衣食住行和文化观念，成为农耕文化的重要标识。它蕴含着深厚的文化内涵与历史积淀，是中国传统文化中极具代表性的符号之一。</a:t>
            </a:r>
            <a:endParaRPr lang="zh-CN" altLang="en-US" sz="1600">
              <a:solidFill>
                <a:schemeClr val="tx1">
                  <a:lumMod val="85000"/>
                  <a:lumOff val="15000"/>
                </a:schemeClr>
              </a:solidFill>
              <a:latin typeface="+mn-ea"/>
              <a:cs typeface="+mn-ea"/>
              <a:sym typeface="+mn-ea"/>
            </a:endParaRPr>
          </a:p>
        </p:txBody>
      </p:sp>
      <p:sp>
        <p:nvSpPr>
          <p:cNvPr id="21" name="矩形 20"/>
          <p:cNvSpPr/>
          <p:nvPr>
            <p:custDataLst>
              <p:tags r:id="rId6"/>
            </p:custDataLst>
          </p:nvPr>
        </p:nvSpPr>
        <p:spPr>
          <a:xfrm>
            <a:off x="1987550" y="4033203"/>
            <a:ext cx="9000000" cy="461742"/>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6"/>
                </a:solidFill>
                <a:latin typeface="+mn-ea"/>
                <a:cs typeface="+mn-ea"/>
                <a:sym typeface="+mn-ea"/>
              </a:rPr>
              <a:t>重要作用</a:t>
            </a:r>
            <a:endParaRPr lang="zh-CN" altLang="en-US" sz="2200" b="1">
              <a:solidFill>
                <a:schemeClr val="accent6"/>
              </a:solidFill>
              <a:latin typeface="+mn-ea"/>
              <a:cs typeface="+mn-ea"/>
              <a:sym typeface="+mn-ea"/>
            </a:endParaRPr>
          </a:p>
        </p:txBody>
      </p:sp>
      <p:sp>
        <p:nvSpPr>
          <p:cNvPr id="22" name="矩形 21"/>
          <p:cNvSpPr/>
          <p:nvPr>
            <p:custDataLst>
              <p:tags r:id="rId7"/>
            </p:custDataLst>
          </p:nvPr>
        </p:nvSpPr>
        <p:spPr>
          <a:xfrm>
            <a:off x="1087755" y="4099878"/>
            <a:ext cx="579600" cy="5796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15176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（二）取宜：因地制宜的农业生产模式</a:t>
            </a:r>
            <a:endParaRPr lang="zh-CN" altLang="en-US" sz="2800">
              <a:solidFill>
                <a:schemeClr val="accent6">
                  <a:lumMod val="75000"/>
                </a:schemeClr>
              </a:solidFill>
            </a:endParaRPr>
          </a:p>
        </p:txBody>
      </p:sp>
      <p:sp>
        <p:nvSpPr>
          <p:cNvPr id="3" name="矩形 2"/>
          <p:cNvSpPr/>
          <p:nvPr>
            <p:custDataLst>
              <p:tags r:id="rId2"/>
            </p:custDataLst>
          </p:nvPr>
        </p:nvSpPr>
        <p:spPr>
          <a:xfrm>
            <a:off x="861060" y="1238885"/>
            <a:ext cx="3347085" cy="673100"/>
          </a:xfrm>
          <a:prstGeom prst="rect">
            <a:avLst/>
          </a:prstGeom>
          <a:noFill/>
        </p:spPr>
        <p:txBody>
          <a:bodyPr wrap="none" lIns="0" tIns="0" rIns="0" bIns="0" rtlCol="0" anchor="b" anchorCtr="0">
            <a:normAutofit fontScale="60000"/>
          </a:bodyPr>
          <a:p>
            <a:pPr>
              <a:spcBef>
                <a:spcPct val="0"/>
              </a:spcBef>
              <a:spcAft>
                <a:spcPct val="0"/>
              </a:spcAft>
            </a:pPr>
            <a:r>
              <a:rPr lang="en-US" altLang="zh-CN" sz="7200" b="1" dirty="0">
                <a:solidFill>
                  <a:schemeClr val="accent6">
                    <a:lumMod val="40000"/>
                    <a:lumOff val="60000"/>
                  </a:schemeClr>
                </a:solidFill>
                <a:latin typeface="+mn-ea"/>
                <a:cs typeface="+mn-ea"/>
              </a:rPr>
              <a:t>01</a:t>
            </a:r>
            <a:endParaRPr lang="en-US" altLang="zh-CN" sz="7200" b="1" dirty="0">
              <a:solidFill>
                <a:schemeClr val="accent6">
                  <a:lumMod val="40000"/>
                  <a:lumOff val="60000"/>
                </a:schemeClr>
              </a:solidFill>
              <a:latin typeface="+mn-ea"/>
              <a:cs typeface="+mn-ea"/>
            </a:endParaRPr>
          </a:p>
        </p:txBody>
      </p:sp>
      <p:cxnSp>
        <p:nvCxnSpPr>
          <p:cNvPr id="2" name="直接连接符 1"/>
          <p:cNvCxnSpPr/>
          <p:nvPr>
            <p:custDataLst>
              <p:tags r:id="rId3"/>
            </p:custDataLst>
          </p:nvPr>
        </p:nvCxnSpPr>
        <p:spPr>
          <a:xfrm>
            <a:off x="861378" y="1900238"/>
            <a:ext cx="4590000"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5" name="矩形 4"/>
          <p:cNvSpPr/>
          <p:nvPr>
            <p:custDataLst>
              <p:tags r:id="rId4"/>
            </p:custDataLst>
          </p:nvPr>
        </p:nvSpPr>
        <p:spPr>
          <a:xfrm>
            <a:off x="861378" y="2139633"/>
            <a:ext cx="4596455" cy="657267"/>
          </a:xfrm>
          <a:prstGeom prst="rect">
            <a:avLst/>
          </a:prstGeom>
          <a:noFill/>
        </p:spPr>
        <p:txBody>
          <a:bodyPr wrap="square" lIns="0" tIns="0" rIns="0" bIns="0" rtlCol="0" anchor="ctr">
            <a:noAutofit/>
          </a:bodyPr>
          <a:p>
            <a:pPr>
              <a:spcBef>
                <a:spcPct val="0"/>
              </a:spcBef>
              <a:spcAft>
                <a:spcPct val="0"/>
              </a:spcAft>
            </a:pPr>
            <a:r>
              <a:rPr lang="zh-CN" altLang="en-US" sz="2400" b="1" dirty="0">
                <a:solidFill>
                  <a:schemeClr val="accent6"/>
                </a:solidFill>
                <a:latin typeface="+mn-ea"/>
                <a:cs typeface="+mn-ea"/>
              </a:rPr>
              <a:t>理念阐释</a:t>
            </a:r>
            <a:endParaRPr lang="zh-CN" altLang="en-US" sz="2400" b="1" dirty="0">
              <a:solidFill>
                <a:schemeClr val="accent6"/>
              </a:solidFill>
              <a:latin typeface="+mn-ea"/>
              <a:cs typeface="+mn-ea"/>
            </a:endParaRPr>
          </a:p>
        </p:txBody>
      </p:sp>
      <p:sp>
        <p:nvSpPr>
          <p:cNvPr id="6" name="矩形 5"/>
          <p:cNvSpPr/>
          <p:nvPr>
            <p:custDataLst>
              <p:tags r:id="rId5"/>
            </p:custDataLst>
          </p:nvPr>
        </p:nvSpPr>
        <p:spPr>
          <a:xfrm>
            <a:off x="855345" y="2797175"/>
            <a:ext cx="4596130" cy="333438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75000"/>
                    <a:lumOff val="25000"/>
                  </a:schemeClr>
                </a:solidFill>
                <a:latin typeface="+mn-ea"/>
                <a:cs typeface="+mn-ea"/>
              </a:rPr>
              <a:t>因地制宜是中国农耕文化的重要理念之一。它强调根据当地的自然条件，如土壤、地貌、气候等因素，选择适宜的农作物品种和农业生产方式。这种理念体现了古人对自然环境的深刻理解和尊重，同时也反映了农业生产实践中的灵活性和适应性。因地制宜的农业生产模式不仅能够提高农业生产效率，还能有效利用自然资源，减少自然灾害的影响。</a:t>
            </a:r>
            <a:endParaRPr lang="zh-CN" altLang="en-US" sz="1600" dirty="0">
              <a:ln>
                <a:noFill/>
                <a:prstDash val="sysDot"/>
              </a:ln>
              <a:solidFill>
                <a:schemeClr val="tx1">
                  <a:lumMod val="75000"/>
                  <a:lumOff val="25000"/>
                </a:schemeClr>
              </a:solidFill>
              <a:latin typeface="+mn-ea"/>
              <a:cs typeface="+mn-ea"/>
            </a:endParaRPr>
          </a:p>
        </p:txBody>
      </p:sp>
      <p:sp>
        <p:nvSpPr>
          <p:cNvPr id="7" name="矩形 6"/>
          <p:cNvSpPr/>
          <p:nvPr>
            <p:custDataLst>
              <p:tags r:id="rId6"/>
            </p:custDataLst>
          </p:nvPr>
        </p:nvSpPr>
        <p:spPr>
          <a:xfrm>
            <a:off x="6663690" y="1238885"/>
            <a:ext cx="3347085" cy="673100"/>
          </a:xfrm>
          <a:prstGeom prst="rect">
            <a:avLst/>
          </a:prstGeom>
          <a:noFill/>
        </p:spPr>
        <p:txBody>
          <a:bodyPr wrap="none" lIns="0" tIns="0" rIns="0" bIns="0" rtlCol="0" anchor="b" anchorCtr="0">
            <a:normAutofit fontScale="60000"/>
          </a:bodyPr>
          <a:p>
            <a:pPr>
              <a:spcBef>
                <a:spcPct val="0"/>
              </a:spcBef>
              <a:spcAft>
                <a:spcPct val="0"/>
              </a:spcAft>
            </a:pPr>
            <a:r>
              <a:rPr lang="en-US" altLang="zh-CN" sz="7200" b="1" dirty="0">
                <a:solidFill>
                  <a:schemeClr val="accent6">
                    <a:lumMod val="40000"/>
                    <a:lumOff val="60000"/>
                  </a:schemeClr>
                </a:solidFill>
                <a:latin typeface="+mn-ea"/>
                <a:cs typeface="+mn-ea"/>
              </a:rPr>
              <a:t>02</a:t>
            </a:r>
            <a:endParaRPr lang="en-US" altLang="zh-CN" sz="7200" b="1" dirty="0">
              <a:solidFill>
                <a:schemeClr val="accent6">
                  <a:lumMod val="40000"/>
                  <a:lumOff val="60000"/>
                </a:schemeClr>
              </a:solidFill>
              <a:latin typeface="+mn-ea"/>
              <a:cs typeface="+mn-ea"/>
            </a:endParaRPr>
          </a:p>
        </p:txBody>
      </p:sp>
      <p:cxnSp>
        <p:nvCxnSpPr>
          <p:cNvPr id="11" name="直接连接符 10"/>
          <p:cNvCxnSpPr/>
          <p:nvPr>
            <p:custDataLst>
              <p:tags r:id="rId7"/>
            </p:custDataLst>
          </p:nvPr>
        </p:nvCxnSpPr>
        <p:spPr>
          <a:xfrm>
            <a:off x="6663373" y="1900238"/>
            <a:ext cx="4590000" cy="0"/>
          </a:xfrm>
          <a:prstGeom prst="line">
            <a:avLst/>
          </a:prstGeom>
          <a:ln w="12700">
            <a:solidFill>
              <a:schemeClr val="accent6">
                <a:alpha val="60000"/>
              </a:schemeClr>
            </a:solidFill>
          </a:ln>
        </p:spPr>
        <p:style>
          <a:lnRef idx="2">
            <a:schemeClr val="accent1"/>
          </a:lnRef>
          <a:fillRef idx="0">
            <a:srgbClr val="FFFFFF"/>
          </a:fillRef>
          <a:effectRef idx="0">
            <a:srgbClr val="FFFFFF"/>
          </a:effectRef>
          <a:fontRef idx="minor">
            <a:schemeClr val="tx1"/>
          </a:fontRef>
        </p:style>
      </p:cxnSp>
      <p:sp>
        <p:nvSpPr>
          <p:cNvPr id="9" name="矩形 8"/>
          <p:cNvSpPr/>
          <p:nvPr>
            <p:custDataLst>
              <p:tags r:id="rId8"/>
            </p:custDataLst>
          </p:nvPr>
        </p:nvSpPr>
        <p:spPr>
          <a:xfrm>
            <a:off x="6663373" y="2139633"/>
            <a:ext cx="4596455" cy="657267"/>
          </a:xfrm>
          <a:prstGeom prst="rect">
            <a:avLst/>
          </a:prstGeom>
          <a:noFill/>
        </p:spPr>
        <p:txBody>
          <a:bodyPr wrap="square" lIns="0" tIns="0" rIns="0" bIns="0" rtlCol="0" anchor="ctr">
            <a:noAutofit/>
          </a:bodyPr>
          <a:p>
            <a:pPr>
              <a:spcBef>
                <a:spcPct val="0"/>
              </a:spcBef>
              <a:spcAft>
                <a:spcPct val="0"/>
              </a:spcAft>
            </a:pPr>
            <a:r>
              <a:rPr lang="zh-CN" altLang="en-US" sz="2400" b="1" dirty="0">
                <a:solidFill>
                  <a:schemeClr val="accent6"/>
                </a:solidFill>
                <a:latin typeface="+mn-ea"/>
                <a:cs typeface="+mn-ea"/>
              </a:rPr>
              <a:t>实例分析</a:t>
            </a:r>
            <a:endParaRPr lang="zh-CN" altLang="en-US" sz="2400" b="1" dirty="0">
              <a:solidFill>
                <a:schemeClr val="accent6"/>
              </a:solidFill>
              <a:latin typeface="+mn-ea"/>
              <a:cs typeface="+mn-ea"/>
            </a:endParaRPr>
          </a:p>
        </p:txBody>
      </p:sp>
      <p:sp>
        <p:nvSpPr>
          <p:cNvPr id="4" name="矩形 3"/>
          <p:cNvSpPr/>
          <p:nvPr>
            <p:custDataLst>
              <p:tags r:id="rId9"/>
            </p:custDataLst>
          </p:nvPr>
        </p:nvSpPr>
        <p:spPr>
          <a:xfrm>
            <a:off x="6657340" y="2797175"/>
            <a:ext cx="4890770" cy="406146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75000"/>
                    <a:lumOff val="25000"/>
                  </a:schemeClr>
                </a:solidFill>
                <a:latin typeface="+mn-ea"/>
                <a:cs typeface="+mn-ea"/>
              </a:rPr>
              <a:t>中国地域辽阔，自然环境复杂多样，形成了多样的农业地域类型。例如，南方地区气候温暖湿润，适宜发展热带和亚热带农业，主要种植水稻、甘蔗、茶叶等作物；北方地区气候寒冷干燥，适合种植小麦、玉米、大豆等耐寒作物。在东部沿海平原地区，地势平坦，土壤肥沃，适合大规模的机械化农业生产；而在西部山地高原地区，地形复杂，多采用小规模的梯田种植和畜牧业相结合的生产模式。这些因地制宜的农业生产模式，充分体现了中国农耕文化的多样性和实用性。</a:t>
            </a:r>
            <a:endParaRPr lang="zh-CN" altLang="en-US" sz="1600" dirty="0">
              <a:ln>
                <a:noFill/>
                <a:prstDash val="sysDot"/>
              </a:ln>
              <a:solidFill>
                <a:schemeClr val="tx1">
                  <a:lumMod val="75000"/>
                  <a:lumOff val="25000"/>
                </a:schemeClr>
              </a:solidFill>
              <a:latin typeface="+mn-ea"/>
              <a:cs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15176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（三）守则：人与自然互动的实践原则</a:t>
            </a:r>
            <a:endParaRPr lang="zh-CN" altLang="en-US" sz="2800">
              <a:solidFill>
                <a:schemeClr val="accent6">
                  <a:lumMod val="75000"/>
                </a:schemeClr>
              </a:solidFill>
            </a:endParaRPr>
          </a:p>
        </p:txBody>
      </p:sp>
      <p:sp>
        <p:nvSpPr>
          <p:cNvPr id="8" name="矩形 7"/>
          <p:cNvSpPr/>
          <p:nvPr>
            <p:custDataLst>
              <p:tags r:id="rId2"/>
            </p:custDataLst>
          </p:nvPr>
        </p:nvSpPr>
        <p:spPr>
          <a:xfrm>
            <a:off x="762000" y="1371600"/>
            <a:ext cx="5267960" cy="4025900"/>
          </a:xfrm>
          <a:prstGeom prst="rect">
            <a:avLst/>
          </a:prstGeom>
          <a:solidFill>
            <a:schemeClr val="accent6">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10" name="矩形 9"/>
          <p:cNvSpPr/>
          <p:nvPr>
            <p:custDataLst>
              <p:tags r:id="rId3"/>
            </p:custDataLst>
          </p:nvPr>
        </p:nvSpPr>
        <p:spPr>
          <a:xfrm rot="5400000">
            <a:off x="3380082" y="-1245649"/>
            <a:ext cx="35052" cy="5265856"/>
          </a:xfrm>
          <a:prstGeom prst="rect">
            <a:avLst/>
          </a:pr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矩形 11"/>
          <p:cNvSpPr/>
          <p:nvPr>
            <p:custDataLst>
              <p:tags r:id="rId4"/>
            </p:custDataLst>
          </p:nvPr>
        </p:nvSpPr>
        <p:spPr>
          <a:xfrm>
            <a:off x="1099880" y="1802451"/>
            <a:ext cx="4593790" cy="296772"/>
          </a:xfrm>
          <a:prstGeom prst="rect">
            <a:avLst/>
          </a:prstGeom>
          <a:noFill/>
        </p:spPr>
        <p:txBody>
          <a:bodyPr wrap="square" lIns="0" tIns="0" rIns="0" bIns="0" rtlCol="0" anchor="b">
            <a:noAutofit/>
          </a:bodyPr>
          <a:p>
            <a:pPr algn="just">
              <a:spcBef>
                <a:spcPct val="0"/>
              </a:spcBef>
              <a:spcAft>
                <a:spcPct val="0"/>
              </a:spcAft>
            </a:pPr>
            <a:r>
              <a:rPr lang="en-US" altLang="zh-CN" sz="2000" b="1">
                <a:solidFill>
                  <a:schemeClr val="accent6"/>
                </a:solidFill>
                <a:latin typeface="+mn-ea"/>
                <a:cs typeface="+mn-ea"/>
                <a:sym typeface="+mn-ea"/>
              </a:rPr>
              <a:t>1. </a:t>
            </a:r>
            <a:r>
              <a:rPr lang="zh-CN" altLang="en-US" sz="2000" b="1">
                <a:solidFill>
                  <a:schemeClr val="accent6"/>
                </a:solidFill>
                <a:latin typeface="+mn-ea"/>
                <a:cs typeface="+mn-ea"/>
                <a:sym typeface="+mn-ea"/>
              </a:rPr>
              <a:t>准则内涵</a:t>
            </a:r>
            <a:endParaRPr lang="zh-CN" altLang="en-US" sz="2000" b="1">
              <a:solidFill>
                <a:schemeClr val="accent6"/>
              </a:solidFill>
              <a:latin typeface="+mn-ea"/>
              <a:cs typeface="+mn-ea"/>
              <a:sym typeface="+mn-ea"/>
            </a:endParaRPr>
          </a:p>
        </p:txBody>
      </p:sp>
      <p:sp>
        <p:nvSpPr>
          <p:cNvPr id="13" name="矩形 12"/>
          <p:cNvSpPr/>
          <p:nvPr>
            <p:custDataLst>
              <p:tags r:id="rId5"/>
            </p:custDataLst>
          </p:nvPr>
        </p:nvSpPr>
        <p:spPr>
          <a:xfrm>
            <a:off x="1099880" y="2157960"/>
            <a:ext cx="4593790" cy="1496846"/>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在中国农耕文化中，人与自然的关系被赋予了深刻的伦理和道德内涵。其中，</a:t>
            </a:r>
            <a:r>
              <a:rPr lang="en-US" altLang="zh-CN" sz="1600">
                <a:ln>
                  <a:noFill/>
                  <a:prstDash val="sysDot"/>
                </a:ln>
                <a:solidFill>
                  <a:schemeClr val="tx1">
                    <a:lumMod val="85000"/>
                    <a:lumOff val="15000"/>
                  </a:schemeClr>
                </a:solidFill>
                <a:latin typeface="+mn-ea"/>
                <a:cs typeface="+mn-ea"/>
                <a:sym typeface="+mn-ea"/>
              </a:rPr>
              <a:t>“</a:t>
            </a:r>
            <a:r>
              <a:rPr lang="zh-CN" altLang="en-US" sz="1600">
                <a:ln>
                  <a:noFill/>
                  <a:prstDash val="sysDot"/>
                </a:ln>
                <a:solidFill>
                  <a:schemeClr val="tx1">
                    <a:lumMod val="85000"/>
                    <a:lumOff val="15000"/>
                  </a:schemeClr>
                </a:solidFill>
                <a:latin typeface="+mn-ea"/>
                <a:cs typeface="+mn-ea"/>
                <a:sym typeface="+mn-ea"/>
              </a:rPr>
              <a:t>敬天崇德</a:t>
            </a:r>
            <a:r>
              <a:rPr lang="en-US" altLang="zh-CN" sz="1600">
                <a:ln>
                  <a:noFill/>
                  <a:prstDash val="sysDot"/>
                </a:ln>
                <a:solidFill>
                  <a:schemeClr val="tx1">
                    <a:lumMod val="85000"/>
                    <a:lumOff val="15000"/>
                  </a:schemeClr>
                </a:solidFill>
                <a:latin typeface="+mn-ea"/>
                <a:cs typeface="+mn-ea"/>
                <a:sym typeface="+mn-ea"/>
              </a:rPr>
              <a:t>”</a:t>
            </a:r>
            <a:r>
              <a:rPr lang="zh-CN" altLang="en-US" sz="1600">
                <a:ln>
                  <a:noFill/>
                  <a:prstDash val="sysDot"/>
                </a:ln>
                <a:solidFill>
                  <a:schemeClr val="tx1">
                    <a:lumMod val="85000"/>
                    <a:lumOff val="15000"/>
                  </a:schemeClr>
                </a:solidFill>
                <a:latin typeface="+mn-ea"/>
                <a:cs typeface="+mn-ea"/>
                <a:sym typeface="+mn-ea"/>
              </a:rPr>
              <a:t>是重要的实践原则之一。这一原则要求人们在农业生产和社会生活中，尊重自然规律，遵循道德规范，以和谐的方式与自然和社会相处。它不仅体现在农业生产中对自然环境的敬畏和保护，还体现在社会各阶层和生活各方面的礼仪秩序中。</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6"/>
            </p:custDataLst>
          </p:nvPr>
        </p:nvSpPr>
        <p:spPr>
          <a:xfrm>
            <a:off x="6186170" y="1371600"/>
            <a:ext cx="5267960" cy="4025900"/>
          </a:xfrm>
          <a:prstGeom prst="rect">
            <a:avLst/>
          </a:prstGeom>
          <a:solidFill>
            <a:schemeClr val="accent6">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15" name="矩形 14"/>
          <p:cNvSpPr/>
          <p:nvPr>
            <p:custDataLst>
              <p:tags r:id="rId7"/>
            </p:custDataLst>
          </p:nvPr>
        </p:nvSpPr>
        <p:spPr>
          <a:xfrm rot="5400000">
            <a:off x="8804835" y="-1245649"/>
            <a:ext cx="35052" cy="5265856"/>
          </a:xfrm>
          <a:prstGeom prst="rect">
            <a:avLst/>
          </a:pr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8"/>
            </p:custDataLst>
          </p:nvPr>
        </p:nvSpPr>
        <p:spPr>
          <a:xfrm>
            <a:off x="6551303" y="1802451"/>
            <a:ext cx="4593790" cy="296772"/>
          </a:xfrm>
          <a:prstGeom prst="rect">
            <a:avLst/>
          </a:prstGeom>
          <a:noFill/>
        </p:spPr>
        <p:txBody>
          <a:bodyPr wrap="square" lIns="0" tIns="0" rIns="0" bIns="0" rtlCol="0" anchor="b">
            <a:noAutofit/>
          </a:bodyPr>
          <a:p>
            <a:pPr algn="just">
              <a:spcBef>
                <a:spcPct val="0"/>
              </a:spcBef>
              <a:spcAft>
                <a:spcPct val="0"/>
              </a:spcAft>
            </a:pPr>
            <a:r>
              <a:rPr lang="en-US" altLang="zh-CN" sz="2000" b="1">
                <a:solidFill>
                  <a:schemeClr val="accent6"/>
                </a:solidFill>
                <a:latin typeface="+mn-ea"/>
                <a:cs typeface="+mn-ea"/>
                <a:sym typeface="+mn-ea"/>
              </a:rPr>
              <a:t>2. </a:t>
            </a:r>
            <a:r>
              <a:rPr lang="zh-CN" altLang="en-US" sz="2000" b="1">
                <a:solidFill>
                  <a:schemeClr val="accent6"/>
                </a:solidFill>
                <a:latin typeface="+mn-ea"/>
                <a:cs typeface="+mn-ea"/>
                <a:sym typeface="+mn-ea"/>
              </a:rPr>
              <a:t>文化意义</a:t>
            </a:r>
            <a:endParaRPr lang="zh-CN" altLang="en-US" sz="2000" b="1">
              <a:solidFill>
                <a:schemeClr val="accent6"/>
              </a:solidFill>
              <a:latin typeface="+mn-ea"/>
              <a:cs typeface="+mn-ea"/>
              <a:sym typeface="+mn-ea"/>
            </a:endParaRPr>
          </a:p>
        </p:txBody>
      </p:sp>
      <p:sp>
        <p:nvSpPr>
          <p:cNvPr id="18" name="矩形 17"/>
          <p:cNvSpPr/>
          <p:nvPr>
            <p:custDataLst>
              <p:tags r:id="rId9"/>
            </p:custDataLst>
          </p:nvPr>
        </p:nvSpPr>
        <p:spPr>
          <a:xfrm>
            <a:off x="6524633" y="2157960"/>
            <a:ext cx="4593790" cy="1496846"/>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en-US" altLang="zh-CN" sz="1600">
                <a:ln>
                  <a:noFill/>
                  <a:prstDash val="sysDot"/>
                </a:ln>
                <a:solidFill>
                  <a:schemeClr val="tx1">
                    <a:lumMod val="85000"/>
                    <a:lumOff val="15000"/>
                  </a:schemeClr>
                </a:solidFill>
                <a:latin typeface="+mn-ea"/>
                <a:cs typeface="+mn-ea"/>
                <a:sym typeface="+mn-ea"/>
              </a:rPr>
              <a:t>“</a:t>
            </a:r>
            <a:r>
              <a:rPr lang="zh-CN" altLang="en-US" sz="1600">
                <a:ln>
                  <a:noFill/>
                  <a:prstDash val="sysDot"/>
                </a:ln>
                <a:solidFill>
                  <a:schemeClr val="tx1">
                    <a:lumMod val="85000"/>
                    <a:lumOff val="15000"/>
                  </a:schemeClr>
                </a:solidFill>
                <a:latin typeface="+mn-ea"/>
                <a:cs typeface="+mn-ea"/>
                <a:sym typeface="+mn-ea"/>
              </a:rPr>
              <a:t>敬天崇德</a:t>
            </a:r>
            <a:r>
              <a:rPr lang="en-US" altLang="zh-CN" sz="1600">
                <a:ln>
                  <a:noFill/>
                  <a:prstDash val="sysDot"/>
                </a:ln>
                <a:solidFill>
                  <a:schemeClr val="tx1">
                    <a:lumMod val="85000"/>
                    <a:lumOff val="15000"/>
                  </a:schemeClr>
                </a:solidFill>
                <a:latin typeface="+mn-ea"/>
                <a:cs typeface="+mn-ea"/>
                <a:sym typeface="+mn-ea"/>
              </a:rPr>
              <a:t>”</a:t>
            </a:r>
            <a:r>
              <a:rPr lang="zh-CN" altLang="en-US" sz="1600">
                <a:ln>
                  <a:noFill/>
                  <a:prstDash val="sysDot"/>
                </a:ln>
                <a:solidFill>
                  <a:schemeClr val="tx1">
                    <a:lumMod val="85000"/>
                    <a:lumOff val="15000"/>
                  </a:schemeClr>
                </a:solidFill>
                <a:latin typeface="+mn-ea"/>
                <a:cs typeface="+mn-ea"/>
                <a:sym typeface="+mn-ea"/>
              </a:rPr>
              <a:t>的实践原则具有重要的文化意义。它体现了中华民族良好的道德观和价值观，强调人与自然和谐共生，促进了社会的和谐有序发展。这种思想观念在长期的历史发展过程中，逐渐融入中国人的文化基因中，成为中国传统文化的重要组成部分，对后世产生了深远的影响。</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15176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（四）和谐：追求多元和谐的思想理念</a:t>
            </a:r>
            <a:endParaRPr lang="zh-CN" altLang="en-US" sz="2800">
              <a:solidFill>
                <a:schemeClr val="accent6">
                  <a:lumMod val="75000"/>
                </a:schemeClr>
              </a:solidFill>
            </a:endParaRPr>
          </a:p>
        </p:txBody>
      </p:sp>
      <p:sp>
        <p:nvSpPr>
          <p:cNvPr id="20" name="矩形: 圆角 20"/>
          <p:cNvSpPr/>
          <p:nvPr>
            <p:custDataLst>
              <p:tags r:id="rId2"/>
            </p:custDataLst>
          </p:nvPr>
        </p:nvSpPr>
        <p:spPr>
          <a:xfrm>
            <a:off x="709613" y="1176338"/>
            <a:ext cx="5152390" cy="4523105"/>
          </a:xfrm>
          <a:prstGeom prst="roundRect">
            <a:avLst>
              <a:gd name="adj" fmla="val 5616"/>
            </a:avLst>
          </a:prstGeom>
          <a:gradFill>
            <a:gsLst>
              <a:gs pos="100000">
                <a:schemeClr val="accent6">
                  <a:alpha val="0"/>
                </a:schemeClr>
              </a:gs>
              <a:gs pos="100000">
                <a:schemeClr val="accent6">
                  <a:alpha val="100000"/>
                </a:schemeClr>
              </a:gs>
              <a:gs pos="0">
                <a:schemeClr val="accent6">
                  <a:lumMod val="20000"/>
                  <a:lumOff val="80000"/>
                  <a:alpha val="10000"/>
                </a:schemeClr>
              </a:gs>
            </a:gsLst>
            <a:lin ang="5400000" scaled="0"/>
          </a:gradFill>
          <a:ln>
            <a:gradFill>
              <a:gsLst>
                <a:gs pos="20000">
                  <a:schemeClr val="accent6">
                    <a:alpha val="0"/>
                  </a:schemeClr>
                </a:gs>
                <a:gs pos="100000">
                  <a:schemeClr val="accent6">
                    <a:lumMod val="60000"/>
                    <a:lumOff val="40000"/>
                    <a:alpha val="100000"/>
                  </a:schemeClr>
                </a:gs>
              </a:gsLst>
              <a:lin ang="16200000" scaled="1"/>
            </a:gradFill>
          </a:ln>
          <a:effectLst>
            <a:outerShdw blurRad="152400" dist="38100" dir="13500000" algn="br" rotWithShape="0">
              <a:schemeClr val="accent6">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30" name="文本框 29"/>
          <p:cNvSpPr txBox="1"/>
          <p:nvPr>
            <p:custDataLst>
              <p:tags r:id="rId3"/>
            </p:custDataLst>
          </p:nvPr>
        </p:nvSpPr>
        <p:spPr>
          <a:xfrm>
            <a:off x="1018858" y="131603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000" b="1">
                <a:solidFill>
                  <a:schemeClr val="accent6"/>
                </a:solidFill>
                <a:latin typeface="+mn-ea"/>
                <a:cs typeface="+mn-ea"/>
                <a:sym typeface="+mn-ea"/>
              </a:rPr>
              <a:t>1. </a:t>
            </a:r>
            <a:r>
              <a:rPr lang="zh-CN" altLang="en-US" sz="2000" b="1">
                <a:solidFill>
                  <a:schemeClr val="accent6"/>
                </a:solidFill>
                <a:latin typeface="+mn-ea"/>
                <a:cs typeface="+mn-ea"/>
                <a:sym typeface="+mn-ea"/>
              </a:rPr>
              <a:t>人与自然和谐</a:t>
            </a:r>
            <a:endParaRPr lang="zh-CN" altLang="en-US" sz="2000" b="1">
              <a:solidFill>
                <a:schemeClr val="accent6"/>
              </a:solidFill>
              <a:latin typeface="+mn-ea"/>
              <a:cs typeface="+mn-ea"/>
              <a:sym typeface="+mn-ea"/>
            </a:endParaRPr>
          </a:p>
        </p:txBody>
      </p:sp>
      <p:cxnSp>
        <p:nvCxnSpPr>
          <p:cNvPr id="31" name="直接连接符 30"/>
          <p:cNvCxnSpPr/>
          <p:nvPr>
            <p:custDataLst>
              <p:tags r:id="rId4"/>
            </p:custDataLst>
          </p:nvPr>
        </p:nvCxnSpPr>
        <p:spPr>
          <a:xfrm flipV="1">
            <a:off x="1075373" y="2188528"/>
            <a:ext cx="4420800" cy="10795"/>
          </a:xfrm>
          <a:prstGeom prst="line">
            <a:avLst/>
          </a:prstGeom>
          <a:ln>
            <a:gradFill>
              <a:gsLst>
                <a:gs pos="0">
                  <a:schemeClr val="accent6">
                    <a:alpha val="10000"/>
                  </a:schemeClr>
                </a:gs>
                <a:gs pos="100000">
                  <a:schemeClr val="accent6">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5"/>
            </p:custDataLst>
          </p:nvPr>
        </p:nvSpPr>
        <p:spPr>
          <a:xfrm>
            <a:off x="1018858" y="2342833"/>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传统农耕文化强调遵循自然法则，追求人与自然的和谐统一。在农业生产中，农民根据自然规律安排农事活动，形成了</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春种、夏长、秋收、冬藏</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的农事节律。这种节律不仅符合农作物的生长规律，也有利于维护生物多样性和生态环境的稳定。例如，古代农民在种植过程中注重轮作、间作和套种，以保持土壤肥力和生态平衡。这种与自然和谐相处的理念，是中国农耕文化中最具智慧的体现之一。</a:t>
            </a:r>
            <a:endParaRPr lang="zh-CN" altLang="en-US" sz="1600" kern="0" dirty="0">
              <a:ln>
                <a:noFill/>
                <a:prstDash val="sysDot"/>
              </a:ln>
              <a:solidFill>
                <a:schemeClr val="tx1">
                  <a:lumMod val="85000"/>
                  <a:lumOff val="15000"/>
                </a:schemeClr>
              </a:solidFill>
              <a:latin typeface="+mn-ea"/>
              <a:sym typeface="+mn-ea"/>
            </a:endParaRPr>
          </a:p>
        </p:txBody>
      </p:sp>
      <p:sp>
        <p:nvSpPr>
          <p:cNvPr id="2" name="矩形: 圆角 20"/>
          <p:cNvSpPr/>
          <p:nvPr>
            <p:custDataLst>
              <p:tags r:id="rId6"/>
            </p:custDataLst>
          </p:nvPr>
        </p:nvSpPr>
        <p:spPr>
          <a:xfrm>
            <a:off x="6260148" y="1176338"/>
            <a:ext cx="5152390" cy="4523105"/>
          </a:xfrm>
          <a:prstGeom prst="roundRect">
            <a:avLst>
              <a:gd name="adj" fmla="val 5616"/>
            </a:avLst>
          </a:prstGeom>
          <a:gradFill>
            <a:gsLst>
              <a:gs pos="100000">
                <a:schemeClr val="accent6">
                  <a:alpha val="0"/>
                </a:schemeClr>
              </a:gs>
              <a:gs pos="100000">
                <a:schemeClr val="accent6">
                  <a:alpha val="100000"/>
                </a:schemeClr>
              </a:gs>
              <a:gs pos="0">
                <a:schemeClr val="accent6">
                  <a:lumMod val="20000"/>
                  <a:lumOff val="80000"/>
                  <a:alpha val="10000"/>
                </a:schemeClr>
              </a:gs>
            </a:gsLst>
            <a:lin ang="5400000" scaled="0"/>
          </a:gradFill>
          <a:ln>
            <a:gradFill>
              <a:gsLst>
                <a:gs pos="20000">
                  <a:schemeClr val="accent6">
                    <a:alpha val="0"/>
                  </a:schemeClr>
                </a:gs>
                <a:gs pos="100000">
                  <a:schemeClr val="accent6">
                    <a:lumMod val="60000"/>
                    <a:lumOff val="40000"/>
                    <a:alpha val="100000"/>
                  </a:schemeClr>
                </a:gs>
              </a:gsLst>
              <a:lin ang="16200000" scaled="1"/>
            </a:gradFill>
          </a:ln>
          <a:effectLst>
            <a:outerShdw blurRad="152400" dist="38100" dir="13500000" algn="br" rotWithShape="0">
              <a:schemeClr val="accent6">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27" name="文本框 26"/>
          <p:cNvSpPr txBox="1"/>
          <p:nvPr>
            <p:custDataLst>
              <p:tags r:id="rId7"/>
            </p:custDataLst>
          </p:nvPr>
        </p:nvSpPr>
        <p:spPr>
          <a:xfrm>
            <a:off x="6569393" y="132111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000" b="1">
                <a:solidFill>
                  <a:schemeClr val="accent6"/>
                </a:solidFill>
                <a:latin typeface="+mn-ea"/>
                <a:cs typeface="+mn-ea"/>
                <a:sym typeface="+mn-ea"/>
              </a:rPr>
              <a:t>2. </a:t>
            </a:r>
            <a:r>
              <a:rPr lang="zh-CN" altLang="en-US" sz="2000" b="1">
                <a:solidFill>
                  <a:schemeClr val="accent6"/>
                </a:solidFill>
                <a:latin typeface="+mn-ea"/>
                <a:cs typeface="+mn-ea"/>
                <a:sym typeface="+mn-ea"/>
              </a:rPr>
              <a:t>人与社会和谐</a:t>
            </a:r>
            <a:endParaRPr lang="zh-CN" altLang="en-US" sz="2000" b="1">
              <a:solidFill>
                <a:schemeClr val="accent6"/>
              </a:solidFill>
              <a:latin typeface="+mn-ea"/>
              <a:cs typeface="+mn-ea"/>
              <a:sym typeface="+mn-ea"/>
            </a:endParaRPr>
          </a:p>
        </p:txBody>
      </p:sp>
      <p:cxnSp>
        <p:nvCxnSpPr>
          <p:cNvPr id="36" name="直接连接符 35"/>
          <p:cNvCxnSpPr/>
          <p:nvPr>
            <p:custDataLst>
              <p:tags r:id="rId8"/>
            </p:custDataLst>
          </p:nvPr>
        </p:nvCxnSpPr>
        <p:spPr>
          <a:xfrm flipV="1">
            <a:off x="6625908" y="2193608"/>
            <a:ext cx="4420800" cy="10795"/>
          </a:xfrm>
          <a:prstGeom prst="line">
            <a:avLst/>
          </a:prstGeom>
          <a:ln>
            <a:gradFill>
              <a:gsLst>
                <a:gs pos="0">
                  <a:schemeClr val="accent6">
                    <a:alpha val="10000"/>
                  </a:schemeClr>
                </a:gs>
                <a:gs pos="100000">
                  <a:schemeClr val="accent6">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7" name="文本框 36"/>
          <p:cNvSpPr txBox="1"/>
          <p:nvPr>
            <p:custDataLst>
              <p:tags r:id="rId9"/>
            </p:custDataLst>
          </p:nvPr>
        </p:nvSpPr>
        <p:spPr>
          <a:xfrm>
            <a:off x="6569393" y="2347913"/>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农耕文化不仅关注人与自然的关系，还注重人与社会的和谐发展。在长期的农耕生活中，人们形成了丰富多彩的民俗文化，如春节、清明、端午等传统节日，这些节日不仅是农事活动的节点，也是社会交往和文化传承的重要载体。同时，农耕文化还孕育了</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以和为贵</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天人合一</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等思想观念，推动了社会的和谐发展。这些思想观念在社会生活中起到了凝聚人心、规范行为、促进社会稳定的积极作用，成为中国传统文化的重要精神内核。</a:t>
            </a:r>
            <a:endParaRPr lang="zh-CN" altLang="en-US" sz="1600" kern="0" dirty="0">
              <a:ln>
                <a:noFill/>
                <a:prstDash val="sysDot"/>
              </a:ln>
              <a:solidFill>
                <a:schemeClr val="tx1">
                  <a:lumMod val="85000"/>
                  <a:lumOff val="15000"/>
                </a:schemeClr>
              </a:solidFill>
              <a:latin typeface="+mn-ea"/>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1945640"/>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项目七　生产劳动</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23304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三、在农耕文化中感悟劳动之美</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（一）奋斗之美</a:t>
            </a:r>
            <a:endParaRPr lang="zh-CN" altLang="en-US" sz="2800">
              <a:solidFill>
                <a:schemeClr val="accent6">
                  <a:lumMod val="75000"/>
                </a:schemeClr>
              </a:solidFill>
            </a:endParaRPr>
          </a:p>
        </p:txBody>
      </p:sp>
      <p:sp>
        <p:nvSpPr>
          <p:cNvPr id="14" name="圆角矩形 3"/>
          <p:cNvSpPr/>
          <p:nvPr>
            <p:custDataLst>
              <p:tags r:id="rId2"/>
            </p:custDataLst>
          </p:nvPr>
        </p:nvSpPr>
        <p:spPr>
          <a:xfrm>
            <a:off x="824230" y="16757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6" name="圆角矩形 3"/>
          <p:cNvSpPr/>
          <p:nvPr>
            <p:custDataLst>
              <p:tags r:id="rId3"/>
            </p:custDataLst>
          </p:nvPr>
        </p:nvSpPr>
        <p:spPr>
          <a:xfrm>
            <a:off x="692785" y="1560830"/>
            <a:ext cx="5210810" cy="4266565"/>
          </a:xfrm>
          <a:prstGeom prst="roundRect">
            <a:avLst>
              <a:gd name="adj" fmla="val 5223"/>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en-US" sz="2000" b="1" dirty="0">
                <a:solidFill>
                  <a:schemeClr val="tx1">
                    <a:lumMod val="85000"/>
                    <a:lumOff val="15000"/>
                  </a:schemeClr>
                </a:solidFill>
                <a:latin typeface="+mn-ea"/>
                <a:cs typeface="+mn-ea"/>
                <a:sym typeface="+mn-ea"/>
              </a:rPr>
              <a:t>历史演进</a:t>
            </a:r>
            <a:endParaRPr lang="zh-CN" altLang="en-US" sz="2000" b="1" dirty="0">
              <a:solidFill>
                <a:schemeClr val="tx1">
                  <a:lumMod val="85000"/>
                  <a:lumOff val="15000"/>
                </a:schemeClr>
              </a:solidFill>
              <a:latin typeface="+mn-ea"/>
              <a:cs typeface="+mn-ea"/>
              <a:sym typeface="+mn-ea"/>
            </a:endParaRPr>
          </a:p>
          <a:p>
            <a:pPr lvl="0" algn="just">
              <a:lnSpc>
                <a:spcPct val="140000"/>
              </a:lnSpc>
              <a:buClrTx/>
              <a:buSzTx/>
              <a:buFontTx/>
            </a:pPr>
            <a:r>
              <a:rPr lang="zh-CN" altLang="en-US" sz="1600" dirty="0">
                <a:solidFill>
                  <a:schemeClr val="tx1">
                    <a:lumMod val="85000"/>
                    <a:lumOff val="15000"/>
                  </a:schemeClr>
                </a:solidFill>
                <a:latin typeface="+mn-ea"/>
                <a:cs typeface="+mn-ea"/>
                <a:sym typeface="+mn-ea"/>
              </a:rPr>
              <a:t>从采集、渔猎到农耕种植，中国古代先民的农业劳动历程展现了对劳动美和奋斗美的不懈追求。这一历史演进过程不仅是生产方式的转变，更是人类对自然环境适应能力的提升。先民们通过长期的实践，逐步掌握了农业生产的基本技能，将荒芜的土地开垦为肥沃的农田，为人类社会的稳定和发展奠定了基础。</a:t>
            </a:r>
            <a:endParaRPr lang="zh-CN" altLang="en-US" sz="1600" dirty="0">
              <a:solidFill>
                <a:schemeClr val="tx1">
                  <a:lumMod val="85000"/>
                  <a:lumOff val="15000"/>
                </a:schemeClr>
              </a:solidFill>
              <a:latin typeface="+mn-ea"/>
              <a:cs typeface="+mn-ea"/>
              <a:sym typeface="+mn-ea"/>
            </a:endParaRPr>
          </a:p>
        </p:txBody>
      </p:sp>
      <p:sp>
        <p:nvSpPr>
          <p:cNvPr id="3" name="圆角矩形 3"/>
          <p:cNvSpPr/>
          <p:nvPr>
            <p:custDataLst>
              <p:tags r:id="rId4"/>
            </p:custDataLst>
          </p:nvPr>
        </p:nvSpPr>
        <p:spPr>
          <a:xfrm>
            <a:off x="6361431" y="1675766"/>
            <a:ext cx="5182929" cy="4246937"/>
          </a:xfrm>
          <a:custGeom>
            <a:avLst/>
            <a:gdLst>
              <a:gd name="adj" fmla="val 5223"/>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8162" h="6688">
                <a:moveTo>
                  <a:pt x="7955" y="0"/>
                </a:moveTo>
                <a:lnTo>
                  <a:pt x="7963" y="4"/>
                </a:lnTo>
                <a:cubicBezTo>
                  <a:pt x="8081" y="60"/>
                  <a:pt x="8162" y="181"/>
                  <a:pt x="8162" y="320"/>
                </a:cubicBezTo>
                <a:lnTo>
                  <a:pt x="8162" y="6337"/>
                </a:lnTo>
                <a:cubicBezTo>
                  <a:pt x="8162" y="6531"/>
                  <a:pt x="8005" y="6688"/>
                  <a:pt x="7811" y="6688"/>
                </a:cubicBezTo>
                <a:lnTo>
                  <a:pt x="307" y="6688"/>
                </a:lnTo>
                <a:cubicBezTo>
                  <a:pt x="180" y="6688"/>
                  <a:pt x="68" y="6620"/>
                  <a:pt x="7" y="6519"/>
                </a:cubicBezTo>
                <a:lnTo>
                  <a:pt x="0" y="6507"/>
                </a:lnTo>
                <a:lnTo>
                  <a:pt x="7" y="6511"/>
                </a:lnTo>
                <a:cubicBezTo>
                  <a:pt x="49" y="6528"/>
                  <a:pt x="96" y="6538"/>
                  <a:pt x="144" y="6538"/>
                </a:cubicBezTo>
                <a:lnTo>
                  <a:pt x="7648" y="6538"/>
                </a:lnTo>
                <a:cubicBezTo>
                  <a:pt x="7842" y="6538"/>
                  <a:pt x="7999" y="6381"/>
                  <a:pt x="7999" y="6187"/>
                </a:cubicBezTo>
                <a:lnTo>
                  <a:pt x="7999" y="170"/>
                </a:lnTo>
                <a:cubicBezTo>
                  <a:pt x="7999" y="110"/>
                  <a:pt x="7984" y="53"/>
                  <a:pt x="7957" y="3"/>
                </a:cubicBezTo>
                <a:lnTo>
                  <a:pt x="7955"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endParaRPr lang="zh-CN" altLang="zh-CN" sz="1400" dirty="0">
              <a:solidFill>
                <a:srgbClr val="262626"/>
              </a:solidFill>
              <a:latin typeface="+mn-ea"/>
              <a:cs typeface="+mn-ea"/>
              <a:sym typeface="+mn-ea"/>
            </a:endParaRPr>
          </a:p>
        </p:txBody>
      </p:sp>
      <p:sp>
        <p:nvSpPr>
          <p:cNvPr id="19" name="圆角矩形 3"/>
          <p:cNvSpPr/>
          <p:nvPr>
            <p:custDataLst>
              <p:tags r:id="rId5"/>
            </p:custDataLst>
          </p:nvPr>
        </p:nvSpPr>
        <p:spPr>
          <a:xfrm>
            <a:off x="6229986" y="1560830"/>
            <a:ext cx="5210810" cy="4266565"/>
          </a:xfrm>
          <a:prstGeom prst="roundRect">
            <a:avLst>
              <a:gd name="adj" fmla="val 5223"/>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323850" rIns="323850" bIns="698500" numCol="1" spcCol="0" rtlCol="0" fromWordArt="0" anchor="t" anchorCtr="0" forceAA="0" compatLnSpc="1">
            <a:noAutofit/>
          </a:bodyPr>
          <a:p>
            <a:pPr lvl="0" algn="just">
              <a:lnSpc>
                <a:spcPct val="140000"/>
              </a:lnSpc>
              <a:buClrTx/>
              <a:buSzTx/>
              <a:buFontTx/>
            </a:pPr>
            <a:r>
              <a:rPr lang="zh-CN" altLang="en-US" sz="2000" b="1" dirty="0">
                <a:solidFill>
                  <a:schemeClr val="tx1">
                    <a:lumMod val="85000"/>
                    <a:lumOff val="15000"/>
                  </a:schemeClr>
                </a:solidFill>
                <a:latin typeface="+mn-ea"/>
                <a:cs typeface="+mn-ea"/>
                <a:sym typeface="+mn-ea"/>
              </a:rPr>
              <a:t>载体呈现</a:t>
            </a:r>
            <a:endParaRPr lang="zh-CN" altLang="en-US" sz="2000" dirty="0">
              <a:solidFill>
                <a:schemeClr val="tx1">
                  <a:lumMod val="85000"/>
                  <a:lumOff val="15000"/>
                </a:schemeClr>
              </a:solidFill>
              <a:latin typeface="+mn-ea"/>
              <a:cs typeface="+mn-ea"/>
              <a:sym typeface="+mn-ea"/>
            </a:endParaRPr>
          </a:p>
          <a:p>
            <a:pPr lvl="0" algn="just">
              <a:lnSpc>
                <a:spcPct val="140000"/>
              </a:lnSpc>
              <a:buClrTx/>
              <a:buSzTx/>
              <a:buFontTx/>
            </a:pPr>
            <a:r>
              <a:rPr lang="zh-CN" altLang="en-US" sz="1600" dirty="0">
                <a:solidFill>
                  <a:schemeClr val="tx1">
                    <a:lumMod val="85000"/>
                    <a:lumOff val="15000"/>
                  </a:schemeClr>
                </a:solidFill>
                <a:latin typeface="+mn-ea"/>
                <a:cs typeface="+mn-ea"/>
                <a:sym typeface="+mn-ea"/>
              </a:rPr>
              <a:t>农耕文化中的奋斗之美体现在多种载体之中。农具的发明与改进，从简单的石器到铁制农具的使用，反映了先民们在劳动实践中不断探索和创新的精神。田园诗、农谚、民俗节日、地方庙会和传统戏剧等文化形式，也生动地记录了劳动人民的辛勤付出和奋斗历程。尽管现代农耕方式发生了巨大变化，但这种奋斗精神依然在当代社会延续，激励着人们在新的生产领域中不断进取。</a:t>
            </a:r>
            <a:endParaRPr lang="zh-CN" altLang="en-US" sz="1600" dirty="0">
              <a:solidFill>
                <a:schemeClr val="tx1">
                  <a:lumMod val="85000"/>
                  <a:lumOff val="15000"/>
                </a:schemeClr>
              </a:solidFill>
              <a:latin typeface="+mn-ea"/>
              <a:cs typeface="+mn-ea"/>
              <a:sym typeface="+mn-ea"/>
            </a:endParaRPr>
          </a:p>
        </p:txBody>
      </p:sp>
      <p:sp>
        <p:nvSpPr>
          <p:cNvPr id="11" name="圆角矩形 16"/>
          <p:cNvSpPr/>
          <p:nvPr>
            <p:custDataLst>
              <p:tags r:id="rId6"/>
            </p:custDataLst>
          </p:nvPr>
        </p:nvSpPr>
        <p:spPr>
          <a:xfrm>
            <a:off x="906781" y="5047616"/>
            <a:ext cx="589915" cy="593090"/>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18" name="圆角矩形 16"/>
          <p:cNvSpPr/>
          <p:nvPr>
            <p:custDataLst>
              <p:tags r:id="rId7"/>
            </p:custDataLst>
          </p:nvPr>
        </p:nvSpPr>
        <p:spPr>
          <a:xfrm>
            <a:off x="6443981" y="5152391"/>
            <a:ext cx="589915" cy="593090"/>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15176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（二）和谐之美</a:t>
            </a:r>
            <a:endParaRPr lang="zh-CN" altLang="en-US" sz="2800">
              <a:solidFill>
                <a:schemeClr val="accent6">
                  <a:lumMod val="75000"/>
                </a:schemeClr>
              </a:solidFill>
            </a:endParaRPr>
          </a:p>
        </p:txBody>
      </p:sp>
      <p:sp>
        <p:nvSpPr>
          <p:cNvPr id="4" name="任意多边形: 形状 3"/>
          <p:cNvSpPr/>
          <p:nvPr>
            <p:custDataLst>
              <p:tags r:id="rId2"/>
            </p:custDataLst>
          </p:nvPr>
        </p:nvSpPr>
        <p:spPr>
          <a:xfrm rot="10800000">
            <a:off x="6063298" y="2638743"/>
            <a:ext cx="4592405" cy="3206198"/>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65811 h 1865811"/>
              <a:gd name="connsiteX1-3" fmla="*/ 111083 w 2695478"/>
              <a:gd name="connsiteY1-4" fmla="*/ 1865811 h 1865811"/>
              <a:gd name="connsiteX2-5" fmla="*/ 0 w 2695478"/>
              <a:gd name="connsiteY2-6" fmla="*/ 1754728 h 1865811"/>
              <a:gd name="connsiteX3-7" fmla="*/ 0 w 2695478"/>
              <a:gd name="connsiteY3-8" fmla="*/ 373502 h 1865811"/>
              <a:gd name="connsiteX4-9" fmla="*/ 111083 w 2695478"/>
              <a:gd name="connsiteY4-10" fmla="*/ 262419 h 1865811"/>
              <a:gd name="connsiteX5-11" fmla="*/ 1139340 w 2695478"/>
              <a:gd name="connsiteY5-12" fmla="*/ 262419 h 1865811"/>
              <a:gd name="connsiteX6-13" fmla="*/ 1575299 w 2695478"/>
              <a:gd name="connsiteY6-14" fmla="*/ 0 h 1865811"/>
              <a:gd name="connsiteX7-15" fmla="*/ 1556139 w 2695478"/>
              <a:gd name="connsiteY7-16" fmla="*/ 262419 h 1865811"/>
              <a:gd name="connsiteX8-17" fmla="*/ 2584395 w 2695478"/>
              <a:gd name="connsiteY8-18" fmla="*/ 262419 h 1865811"/>
              <a:gd name="connsiteX9-19" fmla="*/ 2695478 w 2695478"/>
              <a:gd name="connsiteY9-20" fmla="*/ 373502 h 1865811"/>
              <a:gd name="connsiteX10-21" fmla="*/ 2695478 w 2695478"/>
              <a:gd name="connsiteY10-22" fmla="*/ 1754728 h 1865811"/>
              <a:gd name="connsiteX11-23" fmla="*/ 2584395 w 2695478"/>
              <a:gd name="connsiteY11-24" fmla="*/ 1865811 h 1865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65811">
                <a:moveTo>
                  <a:pt x="2584395" y="1865811"/>
                </a:moveTo>
                <a:lnTo>
                  <a:pt x="111083" y="1865811"/>
                </a:lnTo>
                <a:cubicBezTo>
                  <a:pt x="49734" y="1865811"/>
                  <a:pt x="0" y="1816077"/>
                  <a:pt x="0" y="1754728"/>
                </a:cubicBezTo>
                <a:lnTo>
                  <a:pt x="0" y="373502"/>
                </a:lnTo>
                <a:cubicBezTo>
                  <a:pt x="0" y="312153"/>
                  <a:pt x="49734" y="262419"/>
                  <a:pt x="111083" y="262419"/>
                </a:cubicBezTo>
                <a:lnTo>
                  <a:pt x="1139340" y="262419"/>
                </a:lnTo>
                <a:lnTo>
                  <a:pt x="1575299" y="0"/>
                </a:lnTo>
                <a:lnTo>
                  <a:pt x="1556139" y="262419"/>
                </a:lnTo>
                <a:lnTo>
                  <a:pt x="2584395" y="262419"/>
                </a:lnTo>
                <a:cubicBezTo>
                  <a:pt x="2645744" y="262419"/>
                  <a:pt x="2695478" y="312153"/>
                  <a:pt x="2695478" y="373502"/>
                </a:cubicBezTo>
                <a:lnTo>
                  <a:pt x="2695478" y="1754728"/>
                </a:lnTo>
                <a:cubicBezTo>
                  <a:pt x="2695478" y="1816077"/>
                  <a:pt x="2645744" y="1865811"/>
                  <a:pt x="2584395" y="1865811"/>
                </a:cubicBezTo>
                <a:close/>
              </a:path>
            </a:pathLst>
          </a:custGeom>
          <a:solidFill>
            <a:srgbClr val="FFFFFF">
              <a:alpha val="15000"/>
            </a:srgbClr>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lt1"/>
              </a:solidFill>
            </a:endParaRPr>
          </a:p>
        </p:txBody>
      </p:sp>
      <p:sp>
        <p:nvSpPr>
          <p:cNvPr id="3" name="矩形 2"/>
          <p:cNvSpPr/>
          <p:nvPr>
            <p:custDataLst>
              <p:tags r:id="rId3"/>
            </p:custDataLst>
          </p:nvPr>
        </p:nvSpPr>
        <p:spPr>
          <a:xfrm>
            <a:off x="6562408" y="2920048"/>
            <a:ext cx="3809365" cy="210566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2000" b="1" dirty="0">
                <a:solidFill>
                  <a:schemeClr val="tx1">
                    <a:lumMod val="85000"/>
                    <a:lumOff val="15000"/>
                  </a:schemeClr>
                </a:solidFill>
                <a:latin typeface="+mn-ea"/>
                <a:cs typeface="+mn-ea"/>
                <a:sym typeface="+mn-ea"/>
              </a:rPr>
              <a:t>1. </a:t>
            </a:r>
            <a:r>
              <a:rPr lang="zh-CN" altLang="en-US" sz="2000" b="1" dirty="0">
                <a:solidFill>
                  <a:schemeClr val="tx1">
                    <a:lumMod val="85000"/>
                    <a:lumOff val="15000"/>
                  </a:schemeClr>
                </a:solidFill>
                <a:latin typeface="+mn-ea"/>
                <a:cs typeface="+mn-ea"/>
                <a:sym typeface="+mn-ea"/>
              </a:rPr>
              <a:t>思想根源</a:t>
            </a:r>
            <a:endParaRPr lang="zh-CN" altLang="en-US" sz="2000" b="1" dirty="0">
              <a:solidFill>
                <a:schemeClr val="tx1">
                  <a:lumMod val="85000"/>
                  <a:lumOff val="15000"/>
                </a:schemeClr>
              </a:solidFill>
              <a:latin typeface="+mn-ea"/>
              <a:cs typeface="+mn-ea"/>
              <a:sym typeface="+mn-ea"/>
            </a:endParaRPr>
          </a:p>
          <a:p>
            <a:pPr algn="just">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中国农耕文化中的和谐之美深受传统文化</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天、地、人三位一体</a:t>
            </a:r>
            <a:r>
              <a:rPr lang="en-US" altLang="zh-CN"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思想的影响。这一思想强调人与自然、人与社会之间的相互依存和协调发展，是中国传统哲学的重要体现。</a:t>
            </a:r>
            <a:endParaRPr lang="zh-CN" altLang="en-US" sz="1600" dirty="0">
              <a:solidFill>
                <a:schemeClr val="tx1">
                  <a:lumMod val="85000"/>
                  <a:lumOff val="15000"/>
                </a:schemeClr>
              </a:solidFill>
              <a:latin typeface="+mn-ea"/>
              <a:cs typeface="+mn-ea"/>
              <a:sym typeface="+mn-ea"/>
            </a:endParaRPr>
          </a:p>
        </p:txBody>
      </p:sp>
      <p:sp>
        <p:nvSpPr>
          <p:cNvPr id="9" name="任意多边形: 形状 8"/>
          <p:cNvSpPr/>
          <p:nvPr>
            <p:custDataLst>
              <p:tags r:id="rId4"/>
            </p:custDataLst>
          </p:nvPr>
        </p:nvSpPr>
        <p:spPr>
          <a:xfrm rot="10800000">
            <a:off x="881698" y="1521143"/>
            <a:ext cx="5431952" cy="3861727"/>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5">
                  <a:alpha val="100000"/>
                </a:schemeClr>
              </a:gs>
              <a:gs pos="50000">
                <a:schemeClr val="accent5">
                  <a:alpha val="100000"/>
                </a:schemeClr>
              </a:gs>
            </a:gsLst>
            <a:lin ang="13800000" scaled="0"/>
          </a:gradFill>
          <a:ln>
            <a:noFill/>
          </a:ln>
          <a:effectLst>
            <a:outerShdw blurRad="228600" dist="177800" dir="3780000" algn="t" rotWithShape="0">
              <a:schemeClr val="accent5">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4000" b="1" dirty="0">
              <a:solidFill>
                <a:schemeClr val="lt1"/>
              </a:solidFill>
            </a:endParaRPr>
          </a:p>
        </p:txBody>
      </p:sp>
      <p:sp>
        <p:nvSpPr>
          <p:cNvPr id="6" name="矩形 5"/>
          <p:cNvSpPr/>
          <p:nvPr>
            <p:custDataLst>
              <p:tags r:id="rId5"/>
            </p:custDataLst>
          </p:nvPr>
        </p:nvSpPr>
        <p:spPr>
          <a:xfrm>
            <a:off x="1208405" y="1666240"/>
            <a:ext cx="4855210" cy="2970530"/>
          </a:xfrm>
          <a:prstGeom prst="rect">
            <a:avLst/>
          </a:prstGeom>
          <a:noFill/>
        </p:spPr>
        <p:txBody>
          <a:bodyPr vert="horz" wrap="square" lIns="0" tIns="0" rIns="0" bIns="0" rtlCol="0" anchor="ctr" anchorCtr="0">
            <a:noAutofit/>
          </a:bodyPr>
          <a:p>
            <a:pPr algn="just">
              <a:lnSpc>
                <a:spcPct val="150000"/>
              </a:lnSpc>
              <a:spcBef>
                <a:spcPct val="0"/>
              </a:spcBef>
              <a:spcAft>
                <a:spcPct val="0"/>
              </a:spcAft>
            </a:pPr>
            <a:r>
              <a:rPr lang="en-US" altLang="zh-CN" sz="2000" b="1" dirty="0">
                <a:solidFill>
                  <a:schemeClr val="lt1">
                    <a:lumMod val="100000"/>
                  </a:schemeClr>
                </a:solidFill>
                <a:latin typeface="+mn-ea"/>
                <a:cs typeface="+mn-ea"/>
                <a:sym typeface="+mn-ea"/>
              </a:rPr>
              <a:t>2. </a:t>
            </a:r>
            <a:r>
              <a:rPr lang="zh-CN" altLang="en-US" sz="2000" b="1" dirty="0">
                <a:solidFill>
                  <a:schemeClr val="lt1">
                    <a:lumMod val="100000"/>
                  </a:schemeClr>
                </a:solidFill>
                <a:latin typeface="+mn-ea"/>
                <a:cs typeface="+mn-ea"/>
                <a:sym typeface="+mn-ea"/>
              </a:rPr>
              <a:t>具体表现</a:t>
            </a:r>
            <a:endParaRPr lang="zh-CN" altLang="en-US" sz="2000" b="1" dirty="0">
              <a:solidFill>
                <a:schemeClr val="lt1">
                  <a:lumMod val="100000"/>
                </a:schemeClr>
              </a:solidFill>
              <a:latin typeface="+mn-ea"/>
              <a:cs typeface="+mn-ea"/>
              <a:sym typeface="+mn-ea"/>
            </a:endParaRPr>
          </a:p>
          <a:p>
            <a:pPr algn="just">
              <a:lnSpc>
                <a:spcPct val="150000"/>
              </a:lnSpc>
              <a:spcBef>
                <a:spcPct val="0"/>
              </a:spcBef>
              <a:spcAft>
                <a:spcPct val="0"/>
              </a:spcAft>
            </a:pPr>
            <a:r>
              <a:rPr lang="zh-CN" altLang="en-US" sz="1600" dirty="0">
                <a:solidFill>
                  <a:schemeClr val="lt1">
                    <a:lumMod val="100000"/>
                  </a:schemeClr>
                </a:solidFill>
                <a:latin typeface="+mn-ea"/>
                <a:cs typeface="+mn-ea"/>
                <a:sym typeface="+mn-ea"/>
              </a:rPr>
              <a:t>在农业生产中，遵循自然法则成为农耕文化的核心理念。农事节律与自然规律紧密相连，二十四节气的划分和应用，不仅指导了农业生产活动，也影响了人们的生活节奏。节气与民间文化的融合形成了丰富的生活习俗，如立春的</a:t>
            </a:r>
            <a:r>
              <a:rPr lang="en-US" altLang="zh-CN" sz="1600" dirty="0">
                <a:solidFill>
                  <a:schemeClr val="lt1">
                    <a:lumMod val="100000"/>
                  </a:schemeClr>
                </a:solidFill>
                <a:latin typeface="+mn-ea"/>
                <a:cs typeface="+mn-ea"/>
                <a:sym typeface="+mn-ea"/>
              </a:rPr>
              <a:t>“</a:t>
            </a:r>
            <a:r>
              <a:rPr lang="zh-CN" altLang="en-US" sz="1600" dirty="0">
                <a:solidFill>
                  <a:schemeClr val="lt1">
                    <a:lumMod val="100000"/>
                  </a:schemeClr>
                </a:solidFill>
                <a:latin typeface="+mn-ea"/>
                <a:cs typeface="+mn-ea"/>
                <a:sym typeface="+mn-ea"/>
              </a:rPr>
              <a:t>打春牛</a:t>
            </a:r>
            <a:r>
              <a:rPr lang="en-US" altLang="zh-CN" sz="1600" dirty="0">
                <a:solidFill>
                  <a:schemeClr val="lt1">
                    <a:lumMod val="100000"/>
                  </a:schemeClr>
                </a:solidFill>
                <a:latin typeface="+mn-ea"/>
                <a:cs typeface="+mn-ea"/>
                <a:sym typeface="+mn-ea"/>
              </a:rPr>
              <a:t>”</a:t>
            </a:r>
            <a:r>
              <a:rPr lang="zh-CN" altLang="en-US" sz="1600" dirty="0">
                <a:solidFill>
                  <a:schemeClr val="lt1">
                    <a:lumMod val="100000"/>
                  </a:schemeClr>
                </a:solidFill>
                <a:latin typeface="+mn-ea"/>
                <a:cs typeface="+mn-ea"/>
                <a:sym typeface="+mn-ea"/>
              </a:rPr>
              <a:t>、清明的</a:t>
            </a:r>
            <a:r>
              <a:rPr lang="en-US" altLang="zh-CN" sz="1600" dirty="0">
                <a:solidFill>
                  <a:schemeClr val="lt1">
                    <a:lumMod val="100000"/>
                  </a:schemeClr>
                </a:solidFill>
                <a:latin typeface="+mn-ea"/>
                <a:cs typeface="+mn-ea"/>
                <a:sym typeface="+mn-ea"/>
              </a:rPr>
              <a:t>“</a:t>
            </a:r>
            <a:r>
              <a:rPr lang="zh-CN" altLang="en-US" sz="1600" dirty="0">
                <a:solidFill>
                  <a:schemeClr val="lt1">
                    <a:lumMod val="100000"/>
                  </a:schemeClr>
                </a:solidFill>
                <a:latin typeface="+mn-ea"/>
                <a:cs typeface="+mn-ea"/>
                <a:sym typeface="+mn-ea"/>
              </a:rPr>
              <a:t>踏青</a:t>
            </a:r>
            <a:r>
              <a:rPr lang="en-US" altLang="zh-CN" sz="1600" dirty="0">
                <a:solidFill>
                  <a:schemeClr val="lt1">
                    <a:lumMod val="100000"/>
                  </a:schemeClr>
                </a:solidFill>
                <a:latin typeface="+mn-ea"/>
                <a:cs typeface="+mn-ea"/>
                <a:sym typeface="+mn-ea"/>
              </a:rPr>
              <a:t>”</a:t>
            </a:r>
            <a:r>
              <a:rPr lang="zh-CN" altLang="en-US" sz="1600" dirty="0">
                <a:solidFill>
                  <a:schemeClr val="lt1">
                    <a:lumMod val="100000"/>
                  </a:schemeClr>
                </a:solidFill>
                <a:latin typeface="+mn-ea"/>
                <a:cs typeface="+mn-ea"/>
                <a:sym typeface="+mn-ea"/>
              </a:rPr>
              <a:t>、冬至的</a:t>
            </a:r>
            <a:r>
              <a:rPr lang="en-US" altLang="zh-CN" sz="1600" dirty="0">
                <a:solidFill>
                  <a:schemeClr val="lt1">
                    <a:lumMod val="100000"/>
                  </a:schemeClr>
                </a:solidFill>
                <a:latin typeface="+mn-ea"/>
                <a:cs typeface="+mn-ea"/>
                <a:sym typeface="+mn-ea"/>
              </a:rPr>
              <a:t>“</a:t>
            </a:r>
            <a:r>
              <a:rPr lang="zh-CN" altLang="en-US" sz="1600" dirty="0">
                <a:solidFill>
                  <a:schemeClr val="lt1">
                    <a:lumMod val="100000"/>
                  </a:schemeClr>
                </a:solidFill>
                <a:latin typeface="+mn-ea"/>
                <a:cs typeface="+mn-ea"/>
                <a:sym typeface="+mn-ea"/>
              </a:rPr>
              <a:t>祭祖</a:t>
            </a:r>
            <a:r>
              <a:rPr lang="en-US" altLang="zh-CN" sz="1600" dirty="0">
                <a:solidFill>
                  <a:schemeClr val="lt1">
                    <a:lumMod val="100000"/>
                  </a:schemeClr>
                </a:solidFill>
                <a:latin typeface="+mn-ea"/>
                <a:cs typeface="+mn-ea"/>
                <a:sym typeface="+mn-ea"/>
              </a:rPr>
              <a:t>”</a:t>
            </a:r>
            <a:r>
              <a:rPr lang="zh-CN" altLang="en-US" sz="1600" dirty="0">
                <a:solidFill>
                  <a:schemeClr val="lt1">
                    <a:lumMod val="100000"/>
                  </a:schemeClr>
                </a:solidFill>
                <a:latin typeface="+mn-ea"/>
                <a:cs typeface="+mn-ea"/>
                <a:sym typeface="+mn-ea"/>
              </a:rPr>
              <a:t>等。这些习俗体现了人们对自然规律的尊重和顺应，同时也反映了社会文化的传承与发展。</a:t>
            </a:r>
            <a:endParaRPr lang="zh-CN" altLang="en-US" sz="1600" dirty="0">
              <a:solidFill>
                <a:schemeClr val="lt1">
                  <a:lumMod val="100000"/>
                </a:schemeClr>
              </a:solidFill>
              <a:latin typeface="+mn-ea"/>
              <a:cs typeface="+mn-ea"/>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25270" y="151765"/>
            <a:ext cx="10022840" cy="99060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（三）创造之美</a:t>
            </a:r>
            <a:endParaRPr lang="zh-CN" altLang="en-US" sz="2800">
              <a:solidFill>
                <a:schemeClr val="accent6">
                  <a:lumMod val="75000"/>
                </a:schemeClr>
              </a:solidFill>
            </a:endParaRPr>
          </a:p>
        </p:txBody>
      </p:sp>
      <p:sp useBgFill="1">
        <p:nvSpPr>
          <p:cNvPr id="3" name="圆角矩形 2"/>
          <p:cNvSpPr/>
          <p:nvPr>
            <p:custDataLst>
              <p:tags r:id="rId2"/>
            </p:custDataLst>
          </p:nvPr>
        </p:nvSpPr>
        <p:spPr>
          <a:xfrm>
            <a:off x="828675" y="1320253"/>
            <a:ext cx="5174135" cy="2221931"/>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4" name="圆角矩形 3"/>
          <p:cNvSpPr/>
          <p:nvPr>
            <p:custDataLst>
              <p:tags r:id="rId3"/>
            </p:custDataLst>
          </p:nvPr>
        </p:nvSpPr>
        <p:spPr>
          <a:xfrm>
            <a:off x="6282853" y="1320253"/>
            <a:ext cx="5174135" cy="2221931"/>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useBgFill="1">
        <p:nvSpPr>
          <p:cNvPr id="6" name="圆角矩形 5"/>
          <p:cNvSpPr/>
          <p:nvPr>
            <p:custDataLst>
              <p:tags r:id="rId4"/>
            </p:custDataLst>
          </p:nvPr>
        </p:nvSpPr>
        <p:spPr>
          <a:xfrm>
            <a:off x="3328035" y="3939068"/>
            <a:ext cx="5174135" cy="2221931"/>
          </a:xfrm>
          <a:prstGeom prst="roundRect">
            <a:avLst>
              <a:gd name="adj" fmla="val 1663"/>
            </a:avLst>
          </a:prstGeom>
          <a:ln w="19050">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圆角矩形 4"/>
          <p:cNvSpPr/>
          <p:nvPr>
            <p:custDataLst>
              <p:tags r:id="rId5"/>
            </p:custDataLst>
          </p:nvPr>
        </p:nvSpPr>
        <p:spPr>
          <a:xfrm>
            <a:off x="828675" y="1320888"/>
            <a:ext cx="5174135" cy="2221931"/>
          </a:xfrm>
          <a:prstGeom prst="roundRect">
            <a:avLst>
              <a:gd name="adj" fmla="val 1715"/>
            </a:avLst>
          </a:prstGeom>
          <a:solidFill>
            <a:srgbClr val="FFFFFF">
              <a:alpha val="10000"/>
            </a:srgbClr>
          </a:solidFill>
          <a:ln w="19050">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圆角矩形 6"/>
          <p:cNvSpPr/>
          <p:nvPr>
            <p:custDataLst>
              <p:tags r:id="rId6"/>
            </p:custDataLst>
          </p:nvPr>
        </p:nvSpPr>
        <p:spPr>
          <a:xfrm>
            <a:off x="6282853" y="1320888"/>
            <a:ext cx="5174135" cy="2221931"/>
          </a:xfrm>
          <a:prstGeom prst="roundRect">
            <a:avLst>
              <a:gd name="adj" fmla="val 1663"/>
            </a:avLst>
          </a:prstGeom>
          <a:solidFill>
            <a:srgbClr val="FFFFFF">
              <a:alpha val="10000"/>
            </a:srgbClr>
          </a:solidFill>
          <a:ln w="19050">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圆角矩形 28"/>
          <p:cNvSpPr/>
          <p:nvPr>
            <p:custDataLst>
              <p:tags r:id="rId7"/>
            </p:custDataLst>
          </p:nvPr>
        </p:nvSpPr>
        <p:spPr>
          <a:xfrm>
            <a:off x="3328035" y="3939703"/>
            <a:ext cx="5174135" cy="2221931"/>
          </a:xfrm>
          <a:prstGeom prst="roundRect">
            <a:avLst>
              <a:gd name="adj" fmla="val 1663"/>
            </a:avLst>
          </a:prstGeom>
          <a:solidFill>
            <a:srgbClr val="FFFFFF">
              <a:alpha val="10000"/>
            </a:srgbClr>
          </a:solidFill>
          <a:ln w="19050">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23" name="直接连接符 22"/>
          <p:cNvCxnSpPr/>
          <p:nvPr>
            <p:custDataLst>
              <p:tags r:id="rId8"/>
            </p:custDataLst>
          </p:nvPr>
        </p:nvCxnSpPr>
        <p:spPr>
          <a:xfrm>
            <a:off x="1111258" y="1880975"/>
            <a:ext cx="4629923" cy="0"/>
          </a:xfrm>
          <a:prstGeom prst="line">
            <a:avLst/>
          </a:prstGeom>
          <a:ln w="19050" cap="rnd">
            <a:solidFill>
              <a:schemeClr val="accent6"/>
            </a:soli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custDataLst>
              <p:tags r:id="rId9"/>
            </p:custDataLst>
          </p:nvPr>
        </p:nvCxnSpPr>
        <p:spPr>
          <a:xfrm>
            <a:off x="6554641" y="1880975"/>
            <a:ext cx="4629923" cy="0"/>
          </a:xfrm>
          <a:prstGeom prst="line">
            <a:avLst/>
          </a:prstGeom>
          <a:ln w="19050" cap="rnd">
            <a:solidFill>
              <a:schemeClr val="accent6"/>
            </a:solidFill>
          </a:ln>
        </p:spPr>
        <p:style>
          <a:lnRef idx="2">
            <a:schemeClr val="accent1"/>
          </a:lnRef>
          <a:fillRef idx="0">
            <a:srgbClr val="FFFFFF"/>
          </a:fillRef>
          <a:effectRef idx="0">
            <a:srgbClr val="FFFFFF"/>
          </a:effectRef>
          <a:fontRef idx="minor">
            <a:schemeClr val="tx1"/>
          </a:fontRef>
        </p:style>
      </p:cxnSp>
      <p:cxnSp>
        <p:nvCxnSpPr>
          <p:cNvPr id="32" name="直接连接符 31"/>
          <p:cNvCxnSpPr/>
          <p:nvPr>
            <p:custDataLst>
              <p:tags r:id="rId10"/>
            </p:custDataLst>
          </p:nvPr>
        </p:nvCxnSpPr>
        <p:spPr>
          <a:xfrm>
            <a:off x="3610618" y="4499790"/>
            <a:ext cx="4629923" cy="0"/>
          </a:xfrm>
          <a:prstGeom prst="line">
            <a:avLst/>
          </a:prstGeom>
          <a:ln w="19050" cap="rnd">
            <a:solidFill>
              <a:schemeClr val="accent6"/>
            </a:solidFill>
          </a:ln>
        </p:spPr>
        <p:style>
          <a:lnRef idx="2">
            <a:schemeClr val="accent1"/>
          </a:lnRef>
          <a:fillRef idx="0">
            <a:srgbClr val="FFFFFF"/>
          </a:fillRef>
          <a:effectRef idx="0">
            <a:srgbClr val="FFFFFF"/>
          </a:effectRef>
          <a:fontRef idx="minor">
            <a:schemeClr val="tx1"/>
          </a:fontRef>
        </p:style>
      </p:cxnSp>
      <p:sp>
        <p:nvSpPr>
          <p:cNvPr id="34" name="文本框 33"/>
          <p:cNvSpPr txBox="1"/>
          <p:nvPr>
            <p:custDataLst>
              <p:tags r:id="rId11"/>
            </p:custDataLst>
          </p:nvPr>
        </p:nvSpPr>
        <p:spPr>
          <a:xfrm>
            <a:off x="1111893" y="1395185"/>
            <a:ext cx="4629288" cy="426733"/>
          </a:xfrm>
          <a:prstGeom prst="rect">
            <a:avLst/>
          </a:prstGeom>
          <a:noFill/>
        </p:spPr>
        <p:txBody>
          <a:bodyPr wrap="square" rtlCol="0" anchor="ctr" anchorCtr="0">
            <a:noAutofit/>
          </a:bodyPr>
          <a:p>
            <a:pPr marL="0" indent="0" algn="ctr">
              <a:lnSpc>
                <a:spcPct val="100000"/>
              </a:lnSpc>
              <a:spcBef>
                <a:spcPts val="0"/>
              </a:spcBef>
              <a:spcAft>
                <a:spcPts val="0"/>
              </a:spcAft>
              <a:buSzPct val="100000"/>
              <a:buNone/>
            </a:pPr>
            <a:r>
              <a:rPr lang="en-US" altLang="zh-CN" sz="2000" b="1">
                <a:solidFill>
                  <a:schemeClr val="accent6"/>
                </a:solidFill>
              </a:rPr>
              <a:t>1. </a:t>
            </a:r>
            <a:r>
              <a:rPr lang="zh-CN" altLang="en-US" sz="2000" b="1">
                <a:solidFill>
                  <a:schemeClr val="accent6"/>
                </a:solidFill>
              </a:rPr>
              <a:t>新作物与新农具</a:t>
            </a:r>
            <a:endParaRPr lang="zh-CN" altLang="en-US" sz="2000" b="1">
              <a:solidFill>
                <a:schemeClr val="accent6"/>
              </a:solidFill>
            </a:endParaRPr>
          </a:p>
        </p:txBody>
      </p:sp>
      <p:sp>
        <p:nvSpPr>
          <p:cNvPr id="35" name="文本框 34"/>
          <p:cNvSpPr txBox="1"/>
          <p:nvPr>
            <p:custDataLst>
              <p:tags r:id="rId12"/>
            </p:custDataLst>
          </p:nvPr>
        </p:nvSpPr>
        <p:spPr>
          <a:xfrm>
            <a:off x="6554641" y="1395185"/>
            <a:ext cx="4629288" cy="426733"/>
          </a:xfrm>
          <a:prstGeom prst="rect">
            <a:avLst/>
          </a:prstGeom>
          <a:noFill/>
        </p:spPr>
        <p:txBody>
          <a:bodyPr wrap="square" rtlCol="0" anchor="ctr" anchorCtr="0">
            <a:noAutofit/>
          </a:bodyPr>
          <a:p>
            <a:pPr indent="0" algn="ctr">
              <a:buNone/>
            </a:pPr>
            <a:r>
              <a:rPr lang="en-US" altLang="zh-CN" sz="2000" b="1">
                <a:solidFill>
                  <a:schemeClr val="accent6"/>
                </a:solidFill>
              </a:rPr>
              <a:t>2. </a:t>
            </a:r>
            <a:r>
              <a:rPr lang="zh-CN" altLang="en-US" sz="2000" b="1">
                <a:solidFill>
                  <a:schemeClr val="accent6"/>
                </a:solidFill>
              </a:rPr>
              <a:t>经验总结</a:t>
            </a:r>
            <a:endParaRPr lang="zh-CN" altLang="en-US" sz="2000" b="1">
              <a:solidFill>
                <a:schemeClr val="accent6"/>
              </a:solidFill>
            </a:endParaRPr>
          </a:p>
        </p:txBody>
      </p:sp>
      <p:sp>
        <p:nvSpPr>
          <p:cNvPr id="36" name="文本框 35"/>
          <p:cNvSpPr txBox="1"/>
          <p:nvPr>
            <p:custDataLst>
              <p:tags r:id="rId13"/>
            </p:custDataLst>
          </p:nvPr>
        </p:nvSpPr>
        <p:spPr>
          <a:xfrm>
            <a:off x="3611253" y="4014000"/>
            <a:ext cx="4629288" cy="426733"/>
          </a:xfrm>
          <a:prstGeom prst="rect">
            <a:avLst/>
          </a:prstGeom>
          <a:noFill/>
        </p:spPr>
        <p:txBody>
          <a:bodyPr wrap="square" rtlCol="0" anchor="ctr" anchorCtr="0">
            <a:noAutofit/>
          </a:bodyPr>
          <a:p>
            <a:pPr indent="0" algn="ctr">
              <a:buNone/>
            </a:pPr>
            <a:r>
              <a:rPr lang="en-US" altLang="zh-CN" sz="2000" b="1">
                <a:solidFill>
                  <a:schemeClr val="accent6"/>
                </a:solidFill>
                <a:sym typeface="+mn-ea"/>
              </a:rPr>
              <a:t>3. </a:t>
            </a:r>
            <a:r>
              <a:rPr lang="zh-CN" altLang="en-US" sz="2000" b="1">
                <a:solidFill>
                  <a:schemeClr val="accent6"/>
                </a:solidFill>
                <a:sym typeface="+mn-ea"/>
              </a:rPr>
              <a:t>大型工程</a:t>
            </a:r>
            <a:endParaRPr lang="zh-CN" altLang="en-US" sz="2000" b="1">
              <a:solidFill>
                <a:schemeClr val="accent6"/>
              </a:solidFill>
              <a:sym typeface="+mn-ea"/>
            </a:endParaRPr>
          </a:p>
        </p:txBody>
      </p:sp>
      <p:sp>
        <p:nvSpPr>
          <p:cNvPr id="40" name="文本框 39"/>
          <p:cNvSpPr txBox="1"/>
          <p:nvPr>
            <p:custDataLst>
              <p:tags r:id="rId14"/>
            </p:custDataLst>
          </p:nvPr>
        </p:nvSpPr>
        <p:spPr>
          <a:xfrm>
            <a:off x="1111893" y="1942572"/>
            <a:ext cx="4629923" cy="1550081"/>
          </a:xfrm>
          <a:prstGeom prst="rect">
            <a:avLst/>
          </a:prstGeom>
          <a:noFill/>
        </p:spPr>
        <p:txBody>
          <a:bodyPr wrap="square" rtlCol="0">
            <a:noAutofit/>
          </a:bodyPr>
          <a:p>
            <a:pPr lvl="0" indent="0" algn="just" fontAlgn="auto">
              <a:lnSpc>
                <a:spcPct val="130000"/>
              </a:lnSpc>
              <a:spcBef>
                <a:spcPts val="1200"/>
              </a:spcBef>
              <a:buClrTx/>
              <a:buSzTx/>
              <a:buFontTx/>
            </a:pPr>
            <a:r>
              <a:rPr lang="zh-CN" altLang="en-US" sz="1400" kern="0">
                <a:ln>
                  <a:noFill/>
                  <a:prstDash val="sysDot"/>
                </a:ln>
                <a:solidFill>
                  <a:schemeClr val="tx1">
                    <a:lumMod val="85000"/>
                    <a:lumOff val="15000"/>
                  </a:schemeClr>
                </a:solidFill>
                <a:latin typeface="+mn-ea"/>
                <a:sym typeface="+mn-ea"/>
              </a:rPr>
              <a:t>中国古代先民在农耕实践中展现了卓越的创造能力。他们培育了水稻等重要农作物，并将其传播到世界各地，为人类的粮食安全作出了巨大贡献。同时，发明了耒耜、铲等农具，推动了精耕细作农业生产模式的形成，极大地提高了农业生产效率。</a:t>
            </a:r>
            <a:endParaRPr lang="zh-CN" altLang="en-US" sz="1400" kern="0">
              <a:ln>
                <a:noFill/>
                <a:prstDash val="sysDot"/>
              </a:ln>
              <a:solidFill>
                <a:schemeClr val="tx1">
                  <a:lumMod val="85000"/>
                  <a:lumOff val="15000"/>
                </a:schemeClr>
              </a:solidFill>
              <a:latin typeface="+mn-ea"/>
              <a:sym typeface="+mn-ea"/>
            </a:endParaRPr>
          </a:p>
        </p:txBody>
      </p:sp>
      <p:sp>
        <p:nvSpPr>
          <p:cNvPr id="41" name="文本框 40"/>
          <p:cNvSpPr txBox="1"/>
          <p:nvPr>
            <p:custDataLst>
              <p:tags r:id="rId15"/>
            </p:custDataLst>
          </p:nvPr>
        </p:nvSpPr>
        <p:spPr>
          <a:xfrm>
            <a:off x="6554006" y="1942572"/>
            <a:ext cx="4629923" cy="1550081"/>
          </a:xfrm>
          <a:prstGeom prst="rect">
            <a:avLst/>
          </a:prstGeom>
          <a:noFill/>
        </p:spPr>
        <p:txBody>
          <a:bodyPr wrap="square" rtlCol="0">
            <a:noAutofit/>
          </a:bodyPr>
          <a:p>
            <a:pPr lvl="0" indent="0" algn="just" fontAlgn="auto">
              <a:lnSpc>
                <a:spcPct val="130000"/>
              </a:lnSpc>
              <a:spcBef>
                <a:spcPts val="1200"/>
              </a:spcBef>
              <a:buClrTx/>
              <a:buSzTx/>
              <a:buFontTx/>
            </a:pPr>
            <a:r>
              <a:rPr lang="en-US" altLang="zh-CN" sz="1400" kern="0">
                <a:ln>
                  <a:noFill/>
                  <a:prstDash val="sysDot"/>
                </a:ln>
                <a:solidFill>
                  <a:schemeClr val="tx1">
                    <a:lumMod val="85000"/>
                    <a:lumOff val="15000"/>
                  </a:schemeClr>
                </a:solidFill>
                <a:latin typeface="+mn-ea"/>
                <a:sym typeface="+mn-ea"/>
              </a:rPr>
              <a:t>“</a:t>
            </a:r>
            <a:r>
              <a:rPr lang="zh-CN" altLang="en-US" sz="1400" kern="0">
                <a:ln>
                  <a:noFill/>
                  <a:prstDash val="sysDot"/>
                </a:ln>
                <a:solidFill>
                  <a:schemeClr val="tx1">
                    <a:lumMod val="85000"/>
                    <a:lumOff val="15000"/>
                  </a:schemeClr>
                </a:solidFill>
                <a:latin typeface="+mn-ea"/>
                <a:sym typeface="+mn-ea"/>
              </a:rPr>
              <a:t>二十四节气</a:t>
            </a:r>
            <a:r>
              <a:rPr lang="en-US" altLang="zh-CN" sz="1400" kern="0">
                <a:ln>
                  <a:noFill/>
                  <a:prstDash val="sysDot"/>
                </a:ln>
                <a:solidFill>
                  <a:schemeClr val="tx1">
                    <a:lumMod val="85000"/>
                    <a:lumOff val="15000"/>
                  </a:schemeClr>
                </a:solidFill>
                <a:latin typeface="+mn-ea"/>
                <a:sym typeface="+mn-ea"/>
              </a:rPr>
              <a:t>”</a:t>
            </a:r>
            <a:r>
              <a:rPr lang="zh-CN" altLang="en-US" sz="1400" kern="0">
                <a:ln>
                  <a:noFill/>
                  <a:prstDash val="sysDot"/>
                </a:ln>
                <a:solidFill>
                  <a:schemeClr val="tx1">
                    <a:lumMod val="85000"/>
                    <a:lumOff val="15000"/>
                  </a:schemeClr>
                </a:solidFill>
                <a:latin typeface="+mn-ea"/>
                <a:sym typeface="+mn-ea"/>
              </a:rPr>
              <a:t>和农谚等是对气候、物候变化规律的科学总结。这些经验不仅指导了农业生产，还广泛应用于社会生活的各个方面。它们体现了古人对自然规律的深刻理解和创新能力，是中国古代劳动人民智慧的结晶。</a:t>
            </a:r>
            <a:endParaRPr lang="zh-CN" altLang="en-US" sz="1400" kern="0">
              <a:ln>
                <a:noFill/>
                <a:prstDash val="sysDot"/>
              </a:ln>
              <a:solidFill>
                <a:schemeClr val="tx1">
                  <a:lumMod val="85000"/>
                  <a:lumOff val="15000"/>
                </a:schemeClr>
              </a:solidFill>
              <a:latin typeface="+mn-ea"/>
              <a:sym typeface="+mn-ea"/>
            </a:endParaRPr>
          </a:p>
        </p:txBody>
      </p:sp>
      <p:sp>
        <p:nvSpPr>
          <p:cNvPr id="42" name="文本框 41"/>
          <p:cNvSpPr txBox="1"/>
          <p:nvPr>
            <p:custDataLst>
              <p:tags r:id="rId16"/>
            </p:custDataLst>
          </p:nvPr>
        </p:nvSpPr>
        <p:spPr>
          <a:xfrm>
            <a:off x="3611245" y="4680585"/>
            <a:ext cx="4629785" cy="1176655"/>
          </a:xfrm>
          <a:prstGeom prst="rect">
            <a:avLst/>
          </a:prstGeom>
          <a:noFill/>
        </p:spPr>
        <p:txBody>
          <a:bodyPr wrap="square" rtlCol="0">
            <a:noAutofit/>
          </a:bodyPr>
          <a:p>
            <a:pPr lvl="0" indent="0" algn="just" fontAlgn="auto">
              <a:lnSpc>
                <a:spcPct val="130000"/>
              </a:lnSpc>
              <a:spcBef>
                <a:spcPts val="1200"/>
              </a:spcBef>
              <a:buClrTx/>
              <a:buSzTx/>
              <a:buFontTx/>
            </a:pPr>
            <a:r>
              <a:rPr lang="zh-CN" altLang="en-US" sz="1400" kern="0">
                <a:ln>
                  <a:noFill/>
                  <a:prstDash val="sysDot"/>
                </a:ln>
                <a:solidFill>
                  <a:schemeClr val="tx1">
                    <a:lumMod val="85000"/>
                    <a:lumOff val="15000"/>
                  </a:schemeClr>
                </a:solidFill>
                <a:latin typeface="+mn-ea"/>
                <a:sym typeface="+mn-ea"/>
              </a:rPr>
              <a:t>中国古代修建了众多大型灌溉工程，如都江堰、郑国渠等。这些工程解决了水资源与自然环境之间的矛盾，保障了农业生产的稳定发展，体现了古代劳动人民在水利工程建设方面的高超技术和创造精神。</a:t>
            </a:r>
            <a:endParaRPr lang="zh-CN" altLang="en-US" sz="1400" kern="0">
              <a:ln>
                <a:noFill/>
                <a:prstDash val="sysDot"/>
              </a:ln>
              <a:solidFill>
                <a:schemeClr val="tx1">
                  <a:lumMod val="85000"/>
                  <a:lumOff val="15000"/>
                </a:schemeClr>
              </a:solidFill>
              <a:latin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图片 128" descr="/data/temp/b954b12b-bf1f-48ef-a6a4-521276b3be9b/2b4350e2-a52c-11f0-aa08-667e6f1e262f.jpeg@base@tag=imgScale&amp;m=1&amp;w=1537&amp;h=1903&amp;q=952b4350e2-a52c-11f0-aa08-667e6f1e262f"/>
          <p:cNvPicPr>
            <a:picLocks noChangeAspect="1"/>
          </p:cNvPicPr>
          <p:nvPr>
            <p:custDataLst>
              <p:tags r:id="rId1"/>
            </p:custDataLst>
          </p:nvPr>
        </p:nvPicPr>
        <p:blipFill rotWithShape="1">
          <a:blip r:embed="rId2"/>
          <a:srcRect t="15168" b="15168"/>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3"/>
            </p:custDataLst>
          </p:nvPr>
        </p:nvSpPr>
        <p:spPr>
          <a:xfrm>
            <a:off x="746401" y="154432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4"/>
            </p:custDataLst>
          </p:nvPr>
        </p:nvSpPr>
        <p:spPr>
          <a:xfrm>
            <a:off x="746125" y="2145030"/>
            <a:ext cx="25628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在播种季节，农民会举行祭祀仪式，以祈求作物能够获得丰收，体现了他们对自然规律的敬畏和对农业生产的重视。</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5"/>
            </p:custDataLst>
          </p:nvPr>
        </p:nvSpPr>
        <p:spPr>
          <a:xfrm>
            <a:off x="1286151" y="175904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播种仪式与祈求丰收</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6"/>
            </p:custDataLst>
          </p:nvPr>
        </p:nvSpPr>
        <p:spPr>
          <a:xfrm>
            <a:off x="3744595" y="2145030"/>
            <a:ext cx="28505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收割时，农民遵循“开镰”的习俗，标志着收获季节的开始，这一传统活动不仅具有实际的劳动意义，也富含文化和社会价值。</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7"/>
            </p:custDataLst>
          </p:nvPr>
        </p:nvSpPr>
        <p:spPr>
          <a:xfrm>
            <a:off x="4182153" y="175904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收割“开镰”习俗</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8"/>
            </p:custDataLst>
          </p:nvPr>
        </p:nvSpPr>
        <p:spPr>
          <a:xfrm>
            <a:off x="747036" y="167641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48650" y="1778032"/>
            <a:ext cx="265467" cy="265467"/>
          </a:xfrm>
          <a:prstGeom prst="rect">
            <a:avLst/>
          </a:prstGeom>
        </p:spPr>
      </p:pic>
      <p:sp>
        <p:nvSpPr>
          <p:cNvPr id="29" name="圆角矩形 28"/>
          <p:cNvSpPr/>
          <p:nvPr>
            <p:custDataLst>
              <p:tags r:id="rId12"/>
            </p:custDataLst>
          </p:nvPr>
        </p:nvSpPr>
        <p:spPr>
          <a:xfrm>
            <a:off x="3643038" y="167641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744652" y="1778032"/>
            <a:ext cx="265467" cy="265467"/>
          </a:xfrm>
          <a:prstGeom prst="rect">
            <a:avLst/>
          </a:prstGeom>
        </p:spPr>
      </p:pic>
      <p:sp>
        <p:nvSpPr>
          <p:cNvPr id="16" name="正文"/>
          <p:cNvSpPr txBox="1"/>
          <p:nvPr>
            <p:custDataLst>
              <p:tags r:id="rId16"/>
            </p:custDataLst>
          </p:nvPr>
        </p:nvSpPr>
        <p:spPr>
          <a:xfrm>
            <a:off x="746125" y="4597400"/>
            <a:ext cx="248793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农村的生产习俗和禁忌深刻反映了农民对自然规律的敬畏，他们通过各种仪式和活动表达对自然力量的尊重和依赖。</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7"/>
            </p:custDataLst>
          </p:nvPr>
        </p:nvSpPr>
        <p:spPr>
          <a:xfrm>
            <a:off x="1285516" y="411267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自然规律的敬畏</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8"/>
            </p:custDataLst>
          </p:nvPr>
        </p:nvSpPr>
        <p:spPr>
          <a:xfrm>
            <a:off x="3642360" y="4597400"/>
            <a:ext cx="27152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对劳动成果的珍视体现在农民对丰收的祈求和对农作物的精心照料上，这些习俗展现了他们对劳动成果的重视和珍惜。</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9"/>
            </p:custDataLst>
          </p:nvPr>
        </p:nvSpPr>
        <p:spPr>
          <a:xfrm>
            <a:off x="4181518" y="411267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劳动成果的珍视</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0"/>
            </p:custDataLst>
          </p:nvPr>
        </p:nvSpPr>
        <p:spPr>
          <a:xfrm>
            <a:off x="747036" y="4011638"/>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1"/>
            </p:custDataLst>
          </p:nvPr>
        </p:nvSpPr>
        <p:spPr>
          <a:xfrm>
            <a:off x="3643038" y="4011638"/>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48015" y="4112617"/>
            <a:ext cx="266437" cy="266437"/>
          </a:xfrm>
          <a:prstGeom prst="rect">
            <a:avLst/>
          </a:prstGeom>
        </p:spPr>
      </p:pic>
      <p:pic>
        <p:nvPicPr>
          <p:cNvPr id="593" name="图片 592" descr="32313538333935363b32313538333934313bb8f6c8cbd0c5cfa2"/>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3744017" y="4112617"/>
            <a:ext cx="266437" cy="266437"/>
          </a:xfrm>
          <a:prstGeom prst="rect">
            <a:avLst/>
          </a:prstGeom>
        </p:spPr>
      </p:pic>
      <p:sp>
        <p:nvSpPr>
          <p:cNvPr id="4" name="标题 21"/>
          <p:cNvSpPr>
            <a:spLocks noGrp="1"/>
          </p:cNvSpPr>
          <p:nvPr>
            <p:custDataLst>
              <p:tags r:id="rId28"/>
            </p:custDataLst>
          </p:nvPr>
        </p:nvSpPr>
        <p:spPr>
          <a:xfrm>
            <a:off x="1339850" y="314325"/>
            <a:ext cx="6519545" cy="10261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四、日常劳作与生活民俗</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（一）生产习俗</a:t>
            </a:r>
            <a:endParaRPr lang="zh-CN" altLang="en-US" sz="2800">
              <a:solidFill>
                <a:schemeClr val="accent6">
                  <a:lumMod val="75000"/>
                </a:schemeClr>
              </a:solidFill>
            </a:endParaRPr>
          </a:p>
        </p:txBody>
      </p:sp>
    </p:spTree>
    <p:custDataLst>
      <p:tags r:id="rId2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39850" y="314325"/>
            <a:ext cx="10852150" cy="10261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（二）生活习俗</a:t>
            </a:r>
            <a:endParaRPr lang="zh-CN" altLang="en-US" sz="2800">
              <a:solidFill>
                <a:schemeClr val="accent6">
                  <a:lumMod val="75000"/>
                </a:schemeClr>
              </a:solidFill>
            </a:endParaRPr>
          </a:p>
        </p:txBody>
      </p:sp>
      <p:sp>
        <p:nvSpPr>
          <p:cNvPr id="2" name="矩形 5"/>
          <p:cNvSpPr/>
          <p:nvPr>
            <p:custDataLst>
              <p:tags r:id="rId2"/>
            </p:custDataLst>
          </p:nvPr>
        </p:nvSpPr>
        <p:spPr>
          <a:xfrm>
            <a:off x="1067256" y="31874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特色食品与文化内涵</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66621" y="382820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农村地区制作的特色食品如北方的饺子和南方的粽子，不仅满足了人们的味觉需求，还承载了丰富的文化内涵和历史传统。</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2519e31-a76f-47c9-87ee-949a4e2583a3/2d06c77b-a52c-11f0-b1e5-12277ffc08dd.jpg@base@tag=imgScale&amp;m=1&amp;w=475&amp;h=738&amp;q=952d06c77b-a52c-11f0-b1e5-12277ffc08dd"/>
          <p:cNvPicPr>
            <a:picLocks noChangeAspect="1"/>
          </p:cNvPicPr>
          <p:nvPr>
            <p:custDataLst>
              <p:tags r:id="rId4"/>
            </p:custDataLst>
          </p:nvPr>
        </p:nvPicPr>
        <p:blipFill>
          <a:blip r:embed="rId5"/>
          <a:srcRect r="264"/>
          <a:stretch>
            <a:fillRect/>
          </a:stretch>
        </p:blipFill>
        <p:spPr>
          <a:xfrm>
            <a:off x="1353820" y="1324610"/>
            <a:ext cx="1088390" cy="169164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67435" y="1980565"/>
            <a:ext cx="273685" cy="37147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2519e31-a76f-47c9-87ee-949a4e2583a3/2d06c877-a52c-11f0-b1e5-12277ffc08dd.jpg@base@tag=imgScale&amp;m=1&amp;w=475&amp;h=738&amp;q=952d06c877-a52c-11f0-b1e5-12277ffc08dd"/>
          <p:cNvPicPr>
            <a:picLocks noChangeAspect="1"/>
          </p:cNvPicPr>
          <p:nvPr>
            <p:custDataLst>
              <p:tags r:id="rId7"/>
            </p:custDataLst>
          </p:nvPr>
        </p:nvPicPr>
        <p:blipFill>
          <a:blip r:embed="rId8"/>
          <a:srcRect l="1690" r="1690"/>
          <a:stretch>
            <a:fillRect/>
          </a:stretch>
        </p:blipFill>
        <p:spPr>
          <a:xfrm>
            <a:off x="3985895" y="1328420"/>
            <a:ext cx="1088390" cy="169164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65220" y="1970405"/>
            <a:ext cx="273685" cy="37147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705979" y="31829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传统民居建筑风格</a:t>
            </a:r>
            <a:endParaRPr lang="zh-CN" altLang="en-US" b="1">
              <a:solidFill>
                <a:schemeClr val="accent2"/>
              </a:solidFill>
              <a:latin typeface="+mn-ea"/>
              <a:cs typeface="+mn-ea"/>
            </a:endParaRPr>
          </a:p>
        </p:txBody>
      </p:sp>
      <p:sp>
        <p:nvSpPr>
          <p:cNvPr id="21" name="矩形 14"/>
          <p:cNvSpPr/>
          <p:nvPr>
            <p:custDataLst>
              <p:tags r:id="rId11"/>
            </p:custDataLst>
          </p:nvPr>
        </p:nvSpPr>
        <p:spPr>
          <a:xfrm>
            <a:off x="3705344" y="383391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传统民居建筑风格因地域而异，例如北方的四合院和南方的吊脚楼，这些风格各异的建筑不仅适应了自然环境，也优化了居住功能。</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2519e31-a76f-47c9-87ee-949a4e2583a3/2d06c7c1-a52c-11f0-b1e5-12277ffc08dd.jpg@base@tag=imgScale&amp;m=1&amp;w=475&amp;h=738&amp;q=952d06c7c1-a52c-11f0-b1e5-12277ffc08dd"/>
          <p:cNvPicPr>
            <a:picLocks noChangeAspect="1"/>
          </p:cNvPicPr>
          <p:nvPr>
            <p:custDataLst>
              <p:tags r:id="rId12"/>
            </p:custDataLst>
          </p:nvPr>
        </p:nvPicPr>
        <p:blipFill>
          <a:blip r:embed="rId13"/>
          <a:srcRect l="9889" r="9889"/>
          <a:stretch>
            <a:fillRect/>
          </a:stretch>
        </p:blipFill>
        <p:spPr>
          <a:xfrm>
            <a:off x="6619875" y="1328420"/>
            <a:ext cx="1088390" cy="169164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03645" y="1970405"/>
            <a:ext cx="273685" cy="37147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95060" y="3183255"/>
            <a:ext cx="229616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服饰的实用性和舒适性</a:t>
            </a:r>
            <a:endParaRPr lang="zh-CN" altLang="en-US" b="1">
              <a:solidFill>
                <a:schemeClr val="accent3"/>
              </a:solidFill>
              <a:latin typeface="+mn-ea"/>
              <a:cs typeface="+mn-ea"/>
            </a:endParaRPr>
          </a:p>
        </p:txBody>
      </p:sp>
      <p:sp>
        <p:nvSpPr>
          <p:cNvPr id="30" name="矩形 23"/>
          <p:cNvSpPr/>
          <p:nvPr>
            <p:custDataLst>
              <p:tags r:id="rId16"/>
            </p:custDataLst>
          </p:nvPr>
        </p:nvSpPr>
        <p:spPr>
          <a:xfrm>
            <a:off x="6315488" y="383391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农村传统服饰以棉麻为主，注重实用性和舒适性，反映了农民对服饰的基本需求以及与当地风俗习惯的紧密联系。</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2519e31-a76f-47c9-87ee-949a4e2583a3/2d06c935-a52c-11f0-b1e5-12277ffc08dd.jpg@base@tag=imgScale&amp;m=1&amp;w=475&amp;h=738&amp;q=952d06c935-a52c-11f0-b1e5-12277ffc08dd"/>
          <p:cNvPicPr>
            <a:picLocks noChangeAspect="1"/>
          </p:cNvPicPr>
          <p:nvPr>
            <p:custDataLst>
              <p:tags r:id="rId17"/>
            </p:custDataLst>
          </p:nvPr>
        </p:nvPicPr>
        <p:blipFill rotWithShape="1">
          <a:blip r:embed="rId18"/>
          <a:srcRect l="1555" r="1555"/>
          <a:stretch>
            <a:fillRect/>
          </a:stretch>
        </p:blipFill>
        <p:spPr>
          <a:xfrm>
            <a:off x="9180195" y="1324610"/>
            <a:ext cx="1088390" cy="169164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20480" y="1980565"/>
            <a:ext cx="273685" cy="37147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97689" y="31874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地域风俗的体现</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97054" y="382947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服饰、饮食和居住习惯等生活习俗在不同地域展现出各自独特的风俗，这些习俗不仅满足了农民的日常生活需求，也体现了他们对地域文化的传承和尊重。</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39850" y="194945"/>
            <a:ext cx="9672955" cy="112268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纪录片</a:t>
            </a:r>
            <a:r>
              <a:rPr lang="en-US" altLang="zh-CN" sz="3600">
                <a:solidFill>
                  <a:schemeClr val="accent6">
                    <a:lumMod val="75000"/>
                  </a:schemeClr>
                </a:solidFill>
              </a:rPr>
              <a:t>《</a:t>
            </a:r>
            <a:r>
              <a:rPr lang="zh-CN" altLang="en-US" sz="3600">
                <a:solidFill>
                  <a:schemeClr val="accent6">
                    <a:lumMod val="75000"/>
                  </a:schemeClr>
                </a:solidFill>
              </a:rPr>
              <a:t>中国</a:t>
            </a:r>
            <a:r>
              <a:rPr lang="en-US" altLang="zh-CN" sz="3600">
                <a:solidFill>
                  <a:schemeClr val="accent6">
                    <a:lumMod val="75000"/>
                  </a:schemeClr>
                </a:solidFill>
              </a:rPr>
              <a:t>》</a:t>
            </a:r>
            <a:r>
              <a:rPr lang="zh-CN" altLang="en-US" sz="3600">
                <a:solidFill>
                  <a:schemeClr val="accent6">
                    <a:lumMod val="75000"/>
                  </a:schemeClr>
                </a:solidFill>
              </a:rPr>
              <a:t>片段</a:t>
            </a:r>
            <a:endParaRPr lang="zh-CN" altLang="en-US" sz="3600">
              <a:solidFill>
                <a:schemeClr val="accent6">
                  <a:lumMod val="75000"/>
                </a:schemeClr>
              </a:solidFill>
            </a:endParaRPr>
          </a:p>
        </p:txBody>
      </p:sp>
      <p:pic>
        <p:nvPicPr>
          <p:cNvPr id="3" name="ogtgaMSCAMOASODye4rBAyUJFhEtIQfiGAgktz">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181735" y="1214120"/>
            <a:ext cx="8602345" cy="52584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084445" y="937895"/>
            <a:ext cx="6682740" cy="335089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了解中国的工业文明</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1"/>
          <p:cNvSpPr>
            <a:spLocks noGrp="1"/>
          </p:cNvSpPr>
          <p:nvPr>
            <p:custDataLst>
              <p:tags r:id="rId1"/>
            </p:custDataLst>
          </p:nvPr>
        </p:nvSpPr>
        <p:spPr>
          <a:xfrm>
            <a:off x="1339850" y="314325"/>
            <a:ext cx="6519545" cy="10261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一、中国工业文明的发展历程</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（一）古代工业萌芽</a:t>
            </a:r>
            <a:endParaRPr lang="zh-CN" altLang="en-US" sz="2800">
              <a:solidFill>
                <a:schemeClr val="accent6">
                  <a:lumMod val="75000"/>
                </a:schemeClr>
              </a:solidFill>
            </a:endParaRPr>
          </a:p>
        </p:txBody>
      </p:sp>
      <p:sp>
        <p:nvSpPr>
          <p:cNvPr id="2" name="文本框 1"/>
          <p:cNvSpPr txBox="1"/>
          <p:nvPr/>
        </p:nvSpPr>
        <p:spPr>
          <a:xfrm>
            <a:off x="1339850" y="1445895"/>
            <a:ext cx="6083935" cy="4569460"/>
          </a:xfrm>
          <a:prstGeom prst="rect">
            <a:avLst/>
          </a:prstGeom>
          <a:noFill/>
        </p:spPr>
        <p:txBody>
          <a:bodyPr wrap="square" rtlCol="0">
            <a:spAutoFit/>
          </a:bodyPr>
          <a:p>
            <a:pPr indent="0" fontAlgn="auto">
              <a:lnSpc>
                <a:spcPct val="150000"/>
              </a:lnSpc>
            </a:pPr>
            <a:r>
              <a:rPr lang="en-US" altLang="zh-CN" b="1"/>
              <a:t>1. </a:t>
            </a:r>
            <a:r>
              <a:rPr lang="zh-CN" altLang="en-US" b="1"/>
              <a:t>手工业发展</a:t>
            </a:r>
            <a:endParaRPr lang="zh-CN" altLang="en-US" b="1"/>
          </a:p>
          <a:p>
            <a:pPr indent="0" fontAlgn="auto">
              <a:lnSpc>
                <a:spcPct val="150000"/>
              </a:lnSpc>
            </a:pPr>
            <a:r>
              <a:rPr lang="zh-CN" altLang="en-US" sz="1600"/>
              <a:t>中国古代手工业在纺织、陶瓷、冶炼、造纸、印刷等领域取得显著成就。纺织业中，丝绸生产工艺精湛，从种桑养蚕、缫丝织绸到印染刺绣，形成完整产业链。汉代丝绸之路的开辟，使中国丝绸远销中亚、欧洲，其复杂的提花技术与细腻的织造工艺，成为古代纺织技术的杰出代表。陶瓷业方面，独特的烧制技术不断演进，唐代的唐三彩以多彩釉色闻名，宋代五大名窑（汝、官、哥、钧、定）在釉色、造型和烧制工艺上各具特色，代表了中国古代陶瓷艺术的巅峰。冶炼技术从商周时期的青铜铸造，到春秋战国时期的冶铁技术突破，掌握了块炼铁和铸铁技术，为农业和手工业发展提供重要工具。造纸术经蔡伦改进后，工艺不断优化；印刷术从雕版印刷到活字印刷的发明，推动了知识传播与文化发展。</a:t>
            </a:r>
            <a:endParaRPr lang="zh-CN" altLang="en-US" sz="1600"/>
          </a:p>
        </p:txBody>
      </p:sp>
      <p:pic>
        <p:nvPicPr>
          <p:cNvPr id="3" name="图片 2"/>
          <p:cNvPicPr>
            <a:picLocks noChangeAspect="1"/>
          </p:cNvPicPr>
          <p:nvPr/>
        </p:nvPicPr>
        <p:blipFill>
          <a:blip r:embed="rId2"/>
          <a:stretch>
            <a:fillRect/>
          </a:stretch>
        </p:blipFill>
        <p:spPr>
          <a:xfrm>
            <a:off x="7627620" y="1600835"/>
            <a:ext cx="3943350" cy="4260215"/>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510030" y="443230"/>
            <a:ext cx="10012045" cy="441960"/>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1800">
                <a:latin typeface="+mn-ea"/>
                <a:ea typeface="+mn-ea"/>
                <a:cs typeface="+mn-ea"/>
              </a:rPr>
              <a:t>2. </a:t>
            </a:r>
            <a:r>
              <a:rPr lang="zh-CN" altLang="en-US" sz="1800">
                <a:latin typeface="+mn-ea"/>
                <a:ea typeface="+mn-ea"/>
                <a:cs typeface="+mn-ea"/>
              </a:rPr>
              <a:t>传统工艺传承</a:t>
            </a:r>
            <a:endParaRPr lang="zh-CN" altLang="en-US" sz="1800">
              <a:latin typeface="+mn-ea"/>
              <a:ea typeface="+mn-ea"/>
              <a:cs typeface="+mn-ea"/>
            </a:endParaRPr>
          </a:p>
        </p:txBody>
      </p:sp>
      <p:sp>
        <p:nvSpPr>
          <p:cNvPr id="8" name="矩形 2"/>
          <p:cNvSpPr/>
          <p:nvPr>
            <p:custDataLst>
              <p:tags r:id="rId2"/>
            </p:custDataLst>
          </p:nvPr>
        </p:nvSpPr>
        <p:spPr>
          <a:xfrm>
            <a:off x="1017266" y="208753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古代手工业的家族传承方式强调技艺在家族内部世代相传，通过口传心授、实践操作，确保工艺的纯正性与独特性。</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109976" y="1444928"/>
            <a:ext cx="2159956" cy="591101"/>
          </a:xfrm>
          <a:prstGeom prst="rect">
            <a:avLst/>
          </a:prstGeom>
          <a:noFill/>
        </p:spPr>
        <p:txBody>
          <a:bodyPr wrap="square" lIns="0" tIns="0" rIns="0" bIns="0" rtlCol="0" anchor="b">
            <a:noAutofit/>
          </a:bodyPr>
          <a:p>
            <a:pPr>
              <a:spcBef>
                <a:spcPct val="0"/>
              </a:spcBef>
              <a:spcAft>
                <a:spcPct val="0"/>
              </a:spcAft>
            </a:pPr>
            <a:r>
              <a:rPr lang="zh-CN" altLang="en-US" sz="1600" b="1" kern="0">
                <a:solidFill>
                  <a:schemeClr val="accent6"/>
                </a:solidFill>
                <a:latin typeface="+mn-ea"/>
                <a:cs typeface="+mn-ea"/>
              </a:rPr>
              <a:t>家族传承：技艺的世代相传</a:t>
            </a:r>
            <a:endParaRPr lang="zh-CN" altLang="en-US" sz="1600" b="1" kern="0">
              <a:solidFill>
                <a:schemeClr val="accent6"/>
              </a:solidFill>
              <a:latin typeface="+mn-ea"/>
              <a:cs typeface="+mn-ea"/>
            </a:endParaRPr>
          </a:p>
        </p:txBody>
      </p:sp>
      <p:sp>
        <p:nvSpPr>
          <p:cNvPr id="16" name="矩形 5"/>
          <p:cNvSpPr/>
          <p:nvPr>
            <p:custDataLst>
              <p:tags r:id="rId4"/>
            </p:custDataLst>
          </p:nvPr>
        </p:nvSpPr>
        <p:spPr>
          <a:xfrm>
            <a:off x="3823970" y="2087245"/>
            <a:ext cx="225425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师徒传承中，师傅对徒弟进行系统培养，从基础技能训练到核心技艺传授，形成严格的传承体系。</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5"/>
            </p:custDataLst>
          </p:nvPr>
        </p:nvSpPr>
        <p:spPr>
          <a:xfrm>
            <a:off x="3916619" y="1444928"/>
            <a:ext cx="2159956" cy="591101"/>
          </a:xfrm>
          <a:prstGeom prst="rect">
            <a:avLst/>
          </a:prstGeom>
          <a:noFill/>
        </p:spPr>
        <p:txBody>
          <a:bodyPr wrap="square" lIns="0" tIns="0" rIns="0" bIns="0" rtlCol="0" anchor="b">
            <a:noAutofit/>
          </a:bodyPr>
          <a:p>
            <a:pPr>
              <a:spcBef>
                <a:spcPct val="0"/>
              </a:spcBef>
              <a:spcAft>
                <a:spcPct val="0"/>
              </a:spcAft>
            </a:pPr>
            <a:r>
              <a:rPr lang="zh-CN" altLang="en-US" sz="1600" b="1" kern="0">
                <a:solidFill>
                  <a:schemeClr val="accent6"/>
                </a:solidFill>
                <a:latin typeface="+mn-ea"/>
                <a:cs typeface="+mn-ea"/>
              </a:rPr>
              <a:t>师徒传承：系统培养与技艺传授</a:t>
            </a:r>
            <a:endParaRPr lang="zh-CN" altLang="en-US" sz="1600" b="1" kern="0">
              <a:solidFill>
                <a:schemeClr val="accent6"/>
              </a:solidFill>
              <a:latin typeface="+mn-ea"/>
              <a:cs typeface="+mn-ea"/>
            </a:endParaRPr>
          </a:p>
        </p:txBody>
      </p:sp>
      <p:sp>
        <p:nvSpPr>
          <p:cNvPr id="20" name="矩形 10"/>
          <p:cNvSpPr/>
          <p:nvPr>
            <p:custDataLst>
              <p:tags r:id="rId6"/>
            </p:custDataLst>
          </p:nvPr>
        </p:nvSpPr>
        <p:spPr>
          <a:xfrm>
            <a:off x="6629917" y="208753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古代手工业传统工艺具有技艺精湛、注重细节的特点，体现了追求精益求精的工匠精神。</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7"/>
            </p:custDataLst>
          </p:nvPr>
        </p:nvSpPr>
        <p:spPr>
          <a:xfrm>
            <a:off x="6722627" y="1444928"/>
            <a:ext cx="2159956" cy="591101"/>
          </a:xfrm>
          <a:prstGeom prst="rect">
            <a:avLst/>
          </a:prstGeom>
          <a:noFill/>
        </p:spPr>
        <p:txBody>
          <a:bodyPr wrap="square" lIns="0" tIns="0" rIns="0" bIns="0" rtlCol="0" anchor="b">
            <a:noAutofit/>
          </a:bodyPr>
          <a:p>
            <a:pPr>
              <a:spcBef>
                <a:spcPct val="0"/>
              </a:spcBef>
              <a:spcAft>
                <a:spcPct val="0"/>
              </a:spcAft>
            </a:pPr>
            <a:r>
              <a:rPr lang="zh-CN" altLang="en-US" sz="1600" b="1" kern="0">
                <a:solidFill>
                  <a:schemeClr val="accent6"/>
                </a:solidFill>
                <a:latin typeface="+mn-ea"/>
                <a:cs typeface="+mn-ea"/>
              </a:rPr>
              <a:t>工艺特点：技艺精湛与精益求精</a:t>
            </a:r>
            <a:endParaRPr lang="zh-CN" altLang="en-US" sz="1600" b="1" kern="0">
              <a:solidFill>
                <a:schemeClr val="accent6"/>
              </a:solidFill>
              <a:latin typeface="+mn-ea"/>
              <a:cs typeface="+mn-ea"/>
            </a:endParaRPr>
          </a:p>
        </p:txBody>
      </p:sp>
      <p:sp>
        <p:nvSpPr>
          <p:cNvPr id="24" name="矩形 27"/>
          <p:cNvSpPr/>
          <p:nvPr>
            <p:custDataLst>
              <p:tags r:id="rId8"/>
            </p:custDataLst>
          </p:nvPr>
        </p:nvSpPr>
        <p:spPr>
          <a:xfrm>
            <a:off x="9453069" y="208753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在社会经济中，手工业占据重要地位，是国家赋税的重要来源，为市场提供了丰富的产品。</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9"/>
            </p:custDataLst>
          </p:nvPr>
        </p:nvSpPr>
        <p:spPr>
          <a:xfrm>
            <a:off x="9545779" y="1444928"/>
            <a:ext cx="2159956" cy="591101"/>
          </a:xfrm>
          <a:prstGeom prst="rect">
            <a:avLst/>
          </a:prstGeom>
          <a:noFill/>
        </p:spPr>
        <p:txBody>
          <a:bodyPr wrap="square" lIns="0" tIns="0" rIns="0" bIns="0" rtlCol="0" anchor="b">
            <a:noAutofit/>
          </a:bodyPr>
          <a:p>
            <a:pPr>
              <a:spcBef>
                <a:spcPct val="0"/>
              </a:spcBef>
              <a:spcAft>
                <a:spcPct val="0"/>
              </a:spcAft>
            </a:pPr>
            <a:r>
              <a:rPr lang="zh-CN" altLang="en-US" sz="1600" b="1" kern="0">
                <a:solidFill>
                  <a:schemeClr val="accent6"/>
                </a:solidFill>
                <a:latin typeface="+mn-ea"/>
                <a:cs typeface="+mn-ea"/>
              </a:rPr>
              <a:t>社会经济作用：赋税</a:t>
            </a:r>
            <a:endParaRPr lang="zh-CN" altLang="en-US" sz="1600" b="1" kern="0">
              <a:solidFill>
                <a:schemeClr val="accent6"/>
              </a:solidFill>
              <a:latin typeface="+mn-ea"/>
              <a:cs typeface="+mn-ea"/>
            </a:endParaRPr>
          </a:p>
          <a:p>
            <a:pPr>
              <a:spcBef>
                <a:spcPct val="0"/>
              </a:spcBef>
              <a:spcAft>
                <a:spcPct val="0"/>
              </a:spcAft>
            </a:pPr>
            <a:r>
              <a:rPr lang="zh-CN" altLang="en-US" sz="1600" b="1" kern="0">
                <a:solidFill>
                  <a:schemeClr val="accent6"/>
                </a:solidFill>
                <a:latin typeface="+mn-ea"/>
                <a:cs typeface="+mn-ea"/>
              </a:rPr>
              <a:t>来源与市场供给</a:t>
            </a:r>
            <a:endParaRPr lang="zh-CN" altLang="en-US" sz="1600" b="1" kern="0">
              <a:solidFill>
                <a:schemeClr val="accent6"/>
              </a:solidFill>
              <a:latin typeface="+mn-ea"/>
              <a:cs typeface="+mn-ea"/>
            </a:endParaRPr>
          </a:p>
        </p:txBody>
      </p:sp>
      <p:cxnSp>
        <p:nvCxnSpPr>
          <p:cNvPr id="35" name="直接连接符 13"/>
          <p:cNvCxnSpPr/>
          <p:nvPr>
            <p:custDataLst>
              <p:tags r:id="rId10"/>
            </p:custDataLst>
          </p:nvPr>
        </p:nvCxnSpPr>
        <p:spPr>
          <a:xfrm>
            <a:off x="905510" y="13350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1"/>
            </p:custDataLst>
          </p:nvPr>
        </p:nvCxnSpPr>
        <p:spPr>
          <a:xfrm>
            <a:off x="3711518" y="13350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2"/>
            </p:custDataLst>
          </p:nvPr>
        </p:nvCxnSpPr>
        <p:spPr>
          <a:xfrm>
            <a:off x="6517526" y="13350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3"/>
            </p:custDataLst>
          </p:nvPr>
        </p:nvCxnSpPr>
        <p:spPr>
          <a:xfrm>
            <a:off x="9341313" y="13350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ed5657fe-ac7d-4be9-9b8c-fd27dfdba217/2a334fcf-a52d-11f0-ae24-ea8e0ce3d171.jpg@base@tag=imgScale&amp;m=1&amp;w=600&amp;h=360&amp;q=952a334fcf-a52d-11f0-ae24-ea8e0ce3d171"/>
          <p:cNvPicPr>
            <a:picLocks noChangeAspect="1"/>
          </p:cNvPicPr>
          <p:nvPr>
            <p:custDataLst>
              <p:tags r:id="rId14"/>
            </p:custDataLst>
          </p:nvPr>
        </p:nvPicPr>
        <p:blipFill rotWithShape="1">
          <a:blip r:embed="rId15"/>
          <a:srcRect t="5000" b="5000"/>
          <a:stretch>
            <a:fillRect/>
          </a:stretch>
        </p:blipFill>
        <p:spPr>
          <a:xfrm>
            <a:off x="1110611" y="4448440"/>
            <a:ext cx="2159956" cy="1295974"/>
          </a:xfrm>
          <a:prstGeom prst="rect">
            <a:avLst/>
          </a:prstGeom>
          <a:solidFill>
            <a:schemeClr val="accent6"/>
          </a:solidFill>
          <a:ln>
            <a:solidFill>
              <a:schemeClr val="accent6">
                <a:alpha val="20000"/>
              </a:schemeClr>
            </a:solidFill>
          </a:ln>
        </p:spPr>
      </p:pic>
      <p:pic>
        <p:nvPicPr>
          <p:cNvPr id="40" name="图片 30" descr="/data/temp/ed5657fe-ac7d-4be9-9b8c-fd27dfdba217/2a3350c7-a52d-11f0-ae24-ea8e0ce3d171.jpg@base@tag=imgScale&amp;m=1&amp;w=600&amp;h=360&amp;q=952a3350c7-a52d-11f0-ae24-ea8e0ce3d171"/>
          <p:cNvPicPr>
            <a:picLocks noChangeAspect="1"/>
          </p:cNvPicPr>
          <p:nvPr>
            <p:custDataLst>
              <p:tags r:id="rId16"/>
            </p:custDataLst>
          </p:nvPr>
        </p:nvPicPr>
        <p:blipFill rotWithShape="1">
          <a:blip r:embed="rId17"/>
          <a:srcRect b="10000"/>
          <a:stretch>
            <a:fillRect/>
          </a:stretch>
        </p:blipFill>
        <p:spPr>
          <a:xfrm>
            <a:off x="3917254" y="4448440"/>
            <a:ext cx="2159956" cy="1295974"/>
          </a:xfrm>
          <a:prstGeom prst="rect">
            <a:avLst/>
          </a:prstGeom>
          <a:solidFill>
            <a:schemeClr val="accent6"/>
          </a:solidFill>
          <a:ln>
            <a:solidFill>
              <a:schemeClr val="accent6">
                <a:alpha val="20000"/>
              </a:schemeClr>
            </a:solidFill>
          </a:ln>
        </p:spPr>
      </p:pic>
      <p:pic>
        <p:nvPicPr>
          <p:cNvPr id="41" name="图片 31" descr="/data/temp/ed5657fe-ac7d-4be9-9b8c-fd27dfdba217/2a33515c-a52d-11f0-ae24-ea8e0ce3d171.jpg@base@tag=imgScale&amp;m=1&amp;w=600&amp;h=360&amp;q=952a33515c-a52d-11f0-ae24-ea8e0ce3d171"/>
          <p:cNvPicPr>
            <a:picLocks noChangeAspect="1"/>
          </p:cNvPicPr>
          <p:nvPr>
            <p:custDataLst>
              <p:tags r:id="rId18"/>
            </p:custDataLst>
          </p:nvPr>
        </p:nvPicPr>
        <p:blipFill rotWithShape="1">
          <a:blip r:embed="rId19"/>
          <a:srcRect t="5000" b="5000"/>
          <a:stretch>
            <a:fillRect/>
          </a:stretch>
        </p:blipFill>
        <p:spPr>
          <a:xfrm>
            <a:off x="6723262" y="4448440"/>
            <a:ext cx="2159956" cy="1295974"/>
          </a:xfrm>
          <a:prstGeom prst="rect">
            <a:avLst/>
          </a:prstGeom>
          <a:solidFill>
            <a:schemeClr val="accent6"/>
          </a:solidFill>
          <a:ln>
            <a:solidFill>
              <a:schemeClr val="accent6">
                <a:alpha val="20000"/>
              </a:schemeClr>
            </a:solidFill>
          </a:ln>
        </p:spPr>
      </p:pic>
      <p:pic>
        <p:nvPicPr>
          <p:cNvPr id="42" name="图片 32" descr="/data/temp/ed5657fe-ac7d-4be9-9b8c-fd27dfdba217/2a3350fb-a52d-11f0-ae24-ea8e0ce3d171.jpg@base@tag=imgScale&amp;m=1&amp;w=600&amp;h=360&amp;q=952a3350fb-a52d-11f0-ae24-ea8e0ce3d171"/>
          <p:cNvPicPr>
            <a:picLocks noChangeAspect="1"/>
          </p:cNvPicPr>
          <p:nvPr>
            <p:custDataLst>
              <p:tags r:id="rId20"/>
            </p:custDataLst>
          </p:nvPr>
        </p:nvPicPr>
        <p:blipFill rotWithShape="1">
          <a:blip r:embed="rId21"/>
          <a:srcRect t="5000" b="5000"/>
          <a:stretch>
            <a:fillRect/>
          </a:stretch>
        </p:blipFill>
        <p:spPr>
          <a:xfrm>
            <a:off x="9546414" y="4448440"/>
            <a:ext cx="2159956" cy="1295974"/>
          </a:xfrm>
          <a:prstGeom prst="rect">
            <a:avLst/>
          </a:prstGeom>
          <a:solidFill>
            <a:schemeClr val="accent6"/>
          </a:solidFill>
          <a:ln>
            <a:solidFill>
              <a:schemeClr val="accent6">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1"/>
          <p:cNvSpPr>
            <a:spLocks noGrp="1"/>
          </p:cNvSpPr>
          <p:nvPr>
            <p:custDataLst>
              <p:tags r:id="rId1"/>
            </p:custDataLst>
          </p:nvPr>
        </p:nvSpPr>
        <p:spPr>
          <a:xfrm>
            <a:off x="1339850" y="314325"/>
            <a:ext cx="6519545" cy="7086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（二）近代工业艰难起步</a:t>
            </a:r>
            <a:endParaRPr lang="zh-CN" altLang="en-US" sz="2800">
              <a:solidFill>
                <a:schemeClr val="accent6">
                  <a:lumMod val="75000"/>
                </a:schemeClr>
              </a:solidFill>
            </a:endParaRPr>
          </a:p>
        </p:txBody>
      </p:sp>
      <p:sp>
        <p:nvSpPr>
          <p:cNvPr id="5" name="矩形 4"/>
          <p:cNvSpPr/>
          <p:nvPr>
            <p:custDataLst>
              <p:tags r:id="rId2"/>
            </p:custDataLst>
          </p:nvPr>
        </p:nvSpPr>
        <p:spPr>
          <a:xfrm>
            <a:off x="942340" y="2708275"/>
            <a:ext cx="4956810" cy="3164205"/>
          </a:xfrm>
          <a:prstGeom prst="rect">
            <a:avLst/>
          </a:prstGeom>
          <a:noFill/>
        </p:spPr>
        <p:txBody>
          <a:bodyPr wrap="square" lIns="0" tIns="0" rIns="0" bIns="0" rtlCol="0">
            <a:noAutofit/>
          </a:bodyPr>
          <a:p>
            <a:pPr algn="l">
              <a:lnSpc>
                <a:spcPct val="150000"/>
              </a:lnSpc>
              <a:spcBef>
                <a:spcPct val="0"/>
              </a:spcBef>
              <a:spcAft>
                <a:spcPct val="0"/>
              </a:spcAft>
            </a:pPr>
            <a:r>
              <a:rPr kumimoji="1" lang="en-US" altLang="zh-CN" sz="1600" dirty="0">
                <a:solidFill>
                  <a:schemeClr val="tx1">
                    <a:lumMod val="85000"/>
                    <a:lumOff val="15000"/>
                  </a:schemeClr>
                </a:solidFill>
                <a:latin typeface="+mn-ea"/>
                <a:cs typeface="+mn-ea"/>
                <a:sym typeface="+mn-ea"/>
              </a:rPr>
              <a:t>19 </a:t>
            </a:r>
            <a:r>
              <a:rPr kumimoji="1" lang="zh-CN" altLang="en-US" sz="1600" dirty="0">
                <a:solidFill>
                  <a:schemeClr val="tx1">
                    <a:lumMod val="85000"/>
                    <a:lumOff val="15000"/>
                  </a:schemeClr>
                </a:solidFill>
                <a:latin typeface="+mn-ea"/>
                <a:cs typeface="+mn-ea"/>
                <a:sym typeface="+mn-ea"/>
              </a:rPr>
              <a:t>世纪中叶起，西方列强通过军事侵略与不平等条约打开中国市场，传统自然经济结构逐步瓦解。列强凭借技术与资本优势，倾销工业产品，掠夺原材料，严重冲击中国传统手工业。国内政治动荡、封建制度束缚以及缺乏现代化工业发展所需的资金、技术和人才，使得民族工业在双重压迫下艰难生存。传统手工业者大量破产，新式工业企业面临原料供应、产品销售和技术升级等多重困境，工业发展道路充满挑战。</a:t>
            </a:r>
            <a:endParaRPr kumimoji="1" lang="zh-CN" altLang="en-US" sz="1600" dirty="0">
              <a:solidFill>
                <a:schemeClr val="tx1">
                  <a:lumMod val="85000"/>
                  <a:lumOff val="15000"/>
                </a:schemeClr>
              </a:solidFill>
              <a:latin typeface="+mn-ea"/>
              <a:cs typeface="+mn-ea"/>
              <a:sym typeface="+mn-ea"/>
            </a:endParaRPr>
          </a:p>
        </p:txBody>
      </p:sp>
      <p:sp>
        <p:nvSpPr>
          <p:cNvPr id="6" name="矩形 5"/>
          <p:cNvSpPr/>
          <p:nvPr>
            <p:custDataLst>
              <p:tags r:id="rId3"/>
            </p:custDataLst>
          </p:nvPr>
        </p:nvSpPr>
        <p:spPr>
          <a:xfrm>
            <a:off x="6475095" y="2708275"/>
            <a:ext cx="4956175" cy="3756660"/>
          </a:xfrm>
          <a:prstGeom prst="rect">
            <a:avLst/>
          </a:prstGeom>
          <a:noFill/>
        </p:spPr>
        <p:txBody>
          <a:bodyPr wrap="square" lIns="0" tIns="0" rIns="0" bIns="0" rtlCol="0">
            <a:noAutofit/>
          </a:bodyPr>
          <a:p>
            <a:pPr algn="l">
              <a:lnSpc>
                <a:spcPct val="150000"/>
              </a:lnSpc>
              <a:spcBef>
                <a:spcPct val="0"/>
              </a:spcBef>
              <a:spcAft>
                <a:spcPct val="0"/>
              </a:spcAft>
            </a:pPr>
            <a:r>
              <a:rPr kumimoji="1" lang="en-US" altLang="zh-CN" sz="1600">
                <a:solidFill>
                  <a:schemeClr val="tx1">
                    <a:lumMod val="85000"/>
                    <a:lumOff val="15000"/>
                  </a:schemeClr>
                </a:solidFill>
                <a:latin typeface="+mn-ea"/>
                <a:cs typeface="+mn-ea"/>
                <a:sym typeface="+mn-ea"/>
              </a:rPr>
              <a:t>19 </a:t>
            </a:r>
            <a:r>
              <a:rPr kumimoji="1" lang="zh-CN" altLang="en-US" sz="1600">
                <a:solidFill>
                  <a:schemeClr val="tx1">
                    <a:lumMod val="85000"/>
                    <a:lumOff val="15000"/>
                  </a:schemeClr>
                </a:solidFill>
                <a:latin typeface="+mn-ea"/>
                <a:cs typeface="+mn-ea"/>
                <a:sym typeface="+mn-ea"/>
              </a:rPr>
              <a:t>世纪</a:t>
            </a:r>
            <a:r>
              <a:rPr kumimoji="1" lang="en-US" altLang="zh-CN" sz="1600">
                <a:solidFill>
                  <a:schemeClr val="tx1">
                    <a:lumMod val="85000"/>
                    <a:lumOff val="15000"/>
                  </a:schemeClr>
                </a:solidFill>
                <a:latin typeface="+mn-ea"/>
                <a:cs typeface="+mn-ea"/>
                <a:sym typeface="+mn-ea"/>
              </a:rPr>
              <a:t> 60—90 </a:t>
            </a:r>
            <a:r>
              <a:rPr kumimoji="1" lang="zh-CN" altLang="en-US" sz="1600">
                <a:solidFill>
                  <a:schemeClr val="tx1">
                    <a:lumMod val="85000"/>
                    <a:lumOff val="15000"/>
                  </a:schemeClr>
                </a:solidFill>
                <a:latin typeface="+mn-ea"/>
                <a:cs typeface="+mn-ea"/>
                <a:sym typeface="+mn-ea"/>
              </a:rPr>
              <a:t>年代的洋务运动，旨在</a:t>
            </a:r>
            <a:r>
              <a:rPr kumimoji="1" lang="en-US" altLang="zh-CN" sz="1600">
                <a:solidFill>
                  <a:schemeClr val="tx1">
                    <a:lumMod val="85000"/>
                    <a:lumOff val="15000"/>
                  </a:schemeClr>
                </a:solidFill>
                <a:latin typeface="+mn-ea"/>
                <a:cs typeface="+mn-ea"/>
                <a:sym typeface="+mn-ea"/>
              </a:rPr>
              <a:t>“</a:t>
            </a:r>
            <a:r>
              <a:rPr kumimoji="1" lang="zh-CN" altLang="en-US" sz="1600">
                <a:solidFill>
                  <a:schemeClr val="tx1">
                    <a:lumMod val="85000"/>
                    <a:lumOff val="15000"/>
                  </a:schemeClr>
                </a:solidFill>
                <a:latin typeface="+mn-ea"/>
                <a:cs typeface="+mn-ea"/>
                <a:sym typeface="+mn-ea"/>
              </a:rPr>
              <a:t>自强</a:t>
            </a:r>
            <a:r>
              <a:rPr kumimoji="1" lang="en-US" altLang="zh-CN" sz="1600">
                <a:solidFill>
                  <a:schemeClr val="tx1">
                    <a:lumMod val="85000"/>
                    <a:lumOff val="15000"/>
                  </a:schemeClr>
                </a:solidFill>
                <a:latin typeface="+mn-ea"/>
                <a:cs typeface="+mn-ea"/>
                <a:sym typeface="+mn-ea"/>
              </a:rPr>
              <a:t>”“</a:t>
            </a:r>
            <a:r>
              <a:rPr kumimoji="1" lang="zh-CN" altLang="en-US" sz="1600">
                <a:solidFill>
                  <a:schemeClr val="tx1">
                    <a:lumMod val="85000"/>
                    <a:lumOff val="15000"/>
                  </a:schemeClr>
                </a:solidFill>
                <a:latin typeface="+mn-ea"/>
                <a:cs typeface="+mn-ea"/>
                <a:sym typeface="+mn-ea"/>
              </a:rPr>
              <a:t>求富</a:t>
            </a:r>
            <a:r>
              <a:rPr kumimoji="1" lang="en-US" altLang="zh-CN" sz="1600">
                <a:solidFill>
                  <a:schemeClr val="tx1">
                    <a:lumMod val="85000"/>
                    <a:lumOff val="15000"/>
                  </a:schemeClr>
                </a:solidFill>
                <a:latin typeface="+mn-ea"/>
                <a:cs typeface="+mn-ea"/>
                <a:sym typeface="+mn-ea"/>
              </a:rPr>
              <a:t>”</a:t>
            </a:r>
            <a:r>
              <a:rPr kumimoji="1" lang="zh-CN" altLang="en-US" sz="1600">
                <a:solidFill>
                  <a:schemeClr val="tx1">
                    <a:lumMod val="85000"/>
                    <a:lumOff val="15000"/>
                  </a:schemeClr>
                </a:solidFill>
                <a:latin typeface="+mn-ea"/>
                <a:cs typeface="+mn-ea"/>
                <a:sym typeface="+mn-ea"/>
              </a:rPr>
              <a:t>，通过引进西方技术和设备，创办近代工业企业。如安庆内军械所、江南制造总局等军事工业，福州船政局等造船企业，以及轮船招商局、开平矿务局等民用工业。这些企业采用机器生产，培养了一批技术工人和管理人才，开启中国近代工业化进程。同时，民族资本家在</a:t>
            </a:r>
            <a:r>
              <a:rPr kumimoji="1" lang="en-US" altLang="zh-CN" sz="1600">
                <a:solidFill>
                  <a:schemeClr val="tx1">
                    <a:lumMod val="85000"/>
                    <a:lumOff val="15000"/>
                  </a:schemeClr>
                </a:solidFill>
                <a:latin typeface="+mn-ea"/>
                <a:cs typeface="+mn-ea"/>
                <a:sym typeface="+mn-ea"/>
              </a:rPr>
              <a:t>“</a:t>
            </a:r>
            <a:r>
              <a:rPr kumimoji="1" lang="zh-CN" altLang="en-US" sz="1600">
                <a:solidFill>
                  <a:schemeClr val="tx1">
                    <a:lumMod val="85000"/>
                    <a:lumOff val="15000"/>
                  </a:schemeClr>
                </a:solidFill>
                <a:latin typeface="+mn-ea"/>
                <a:cs typeface="+mn-ea"/>
                <a:sym typeface="+mn-ea"/>
              </a:rPr>
              <a:t>实业救国</a:t>
            </a:r>
            <a:r>
              <a:rPr kumimoji="1" lang="en-US" altLang="zh-CN" sz="1600">
                <a:solidFill>
                  <a:schemeClr val="tx1">
                    <a:lumMod val="85000"/>
                    <a:lumOff val="15000"/>
                  </a:schemeClr>
                </a:solidFill>
                <a:latin typeface="+mn-ea"/>
                <a:cs typeface="+mn-ea"/>
                <a:sym typeface="+mn-ea"/>
              </a:rPr>
              <a:t>”</a:t>
            </a:r>
            <a:r>
              <a:rPr kumimoji="1" lang="zh-CN" altLang="en-US" sz="1600">
                <a:solidFill>
                  <a:schemeClr val="tx1">
                    <a:lumMod val="85000"/>
                    <a:lumOff val="15000"/>
                  </a:schemeClr>
                </a:solidFill>
                <a:latin typeface="+mn-ea"/>
                <a:cs typeface="+mn-ea"/>
                <a:sym typeface="+mn-ea"/>
              </a:rPr>
              <a:t>思潮推动下，积极投资近代工业，张謇创办大生纱厂，荣宗敬、荣德生兄弟创办面粉厂和纺</a:t>
            </a:r>
            <a:endParaRPr kumimoji="1" lang="zh-CN" altLang="en-US" sz="1600">
              <a:solidFill>
                <a:schemeClr val="tx1">
                  <a:lumMod val="85000"/>
                  <a:lumOff val="15000"/>
                </a:schemeClr>
              </a:solidFill>
              <a:latin typeface="+mn-ea"/>
              <a:cs typeface="+mn-ea"/>
              <a:sym typeface="+mn-ea"/>
            </a:endParaRPr>
          </a:p>
          <a:p>
            <a:pPr algn="l">
              <a:lnSpc>
                <a:spcPct val="150000"/>
              </a:lnSpc>
              <a:spcBef>
                <a:spcPct val="0"/>
              </a:spcBef>
              <a:spcAft>
                <a:spcPct val="0"/>
              </a:spcAft>
            </a:pPr>
            <a:r>
              <a:rPr kumimoji="1" lang="zh-CN" altLang="en-US" sz="1600">
                <a:solidFill>
                  <a:schemeClr val="tx1">
                    <a:lumMod val="85000"/>
                    <a:lumOff val="15000"/>
                  </a:schemeClr>
                </a:solidFill>
                <a:latin typeface="+mn-ea"/>
                <a:cs typeface="+mn-ea"/>
                <a:sym typeface="+mn-ea"/>
              </a:rPr>
              <a:t>织厂等，虽面临外资企业挤压和封建势力阻挠，但为民族工业发展积累经验，奠定初步基础。</a:t>
            </a:r>
            <a:endParaRPr kumimoji="1" lang="zh-CN" altLang="en-US" sz="1600">
              <a:solidFill>
                <a:schemeClr val="tx1">
                  <a:lumMod val="85000"/>
                  <a:lumOff val="15000"/>
                </a:schemeClr>
              </a:solidFill>
              <a:latin typeface="+mn-ea"/>
              <a:cs typeface="+mn-ea"/>
              <a:sym typeface="+mn-ea"/>
            </a:endParaRPr>
          </a:p>
        </p:txBody>
      </p:sp>
      <p:sp>
        <p:nvSpPr>
          <p:cNvPr id="21" name="Oval 11"/>
          <p:cNvSpPr/>
          <p:nvPr>
            <p:custDataLst>
              <p:tags r:id="rId4"/>
            </p:custDataLst>
          </p:nvPr>
        </p:nvSpPr>
        <p:spPr>
          <a:xfrm>
            <a:off x="3008313" y="1149350"/>
            <a:ext cx="789553" cy="7895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cxnSp>
        <p:nvCxnSpPr>
          <p:cNvPr id="29" name="直接连接符 28"/>
          <p:cNvCxnSpPr/>
          <p:nvPr>
            <p:custDataLst>
              <p:tags r:id="rId5"/>
            </p:custDataLst>
          </p:nvPr>
        </p:nvCxnSpPr>
        <p:spPr>
          <a:xfrm>
            <a:off x="6103303" y="2420620"/>
            <a:ext cx="0" cy="241200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Oval 11"/>
          <p:cNvSpPr/>
          <p:nvPr>
            <p:custDataLst>
              <p:tags r:id="rId6"/>
            </p:custDataLst>
          </p:nvPr>
        </p:nvSpPr>
        <p:spPr>
          <a:xfrm>
            <a:off x="8408353" y="1149350"/>
            <a:ext cx="789553" cy="7895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8" name="矩形 7"/>
          <p:cNvSpPr/>
          <p:nvPr>
            <p:custDataLst>
              <p:tags r:id="rId7"/>
            </p:custDataLst>
          </p:nvPr>
        </p:nvSpPr>
        <p:spPr>
          <a:xfrm>
            <a:off x="1316038" y="2309495"/>
            <a:ext cx="4174759" cy="398780"/>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6"/>
                </a:solidFill>
                <a:latin typeface="+mn-ea"/>
                <a:cs typeface="+mn-ea"/>
                <a:sym typeface="+mn-ea"/>
              </a:rPr>
              <a:t>背景与挑战</a:t>
            </a:r>
            <a:endParaRPr lang="zh-CN" altLang="en-US" sz="2400" b="1">
              <a:solidFill>
                <a:schemeClr val="accent6"/>
              </a:solidFill>
              <a:latin typeface="+mn-ea"/>
              <a:cs typeface="+mn-ea"/>
              <a:sym typeface="+mn-ea"/>
            </a:endParaRPr>
          </a:p>
        </p:txBody>
      </p:sp>
      <p:sp>
        <p:nvSpPr>
          <p:cNvPr id="9" name="矩形 8"/>
          <p:cNvSpPr/>
          <p:nvPr>
            <p:custDataLst>
              <p:tags r:id="rId8"/>
            </p:custDataLst>
          </p:nvPr>
        </p:nvSpPr>
        <p:spPr>
          <a:xfrm>
            <a:off x="6716078" y="2289175"/>
            <a:ext cx="4174759" cy="398780"/>
          </a:xfrm>
          <a:prstGeom prst="rect">
            <a:avLst/>
          </a:prstGeom>
          <a:noFill/>
        </p:spPr>
        <p:txBody>
          <a:bodyPr wrap="square" lIns="0" tIns="0" rIns="0" bIns="0" rtlCol="0" anchor="b" anchorCtr="0">
            <a:noAutofit/>
          </a:bodyPr>
          <a:p>
            <a:pPr algn="ctr">
              <a:spcBef>
                <a:spcPct val="0"/>
              </a:spcBef>
              <a:spcAft>
                <a:spcPct val="0"/>
              </a:spcAft>
            </a:pPr>
            <a:r>
              <a:rPr lang="zh-CN" altLang="en-US" sz="2400" b="1">
                <a:solidFill>
                  <a:schemeClr val="accent6"/>
                </a:solidFill>
                <a:latin typeface="+mn-ea"/>
                <a:cs typeface="+mn-ea"/>
                <a:sym typeface="+mn-ea"/>
              </a:rPr>
              <a:t>洋务运动与民族工业兴起</a:t>
            </a:r>
            <a:endParaRPr lang="zh-CN" altLang="en-US" sz="2400" b="1">
              <a:solidFill>
                <a:schemeClr val="accent6"/>
              </a:solidFill>
              <a:latin typeface="+mn-ea"/>
              <a:cs typeface="+mn-ea"/>
              <a:sym typeface="+mn-ea"/>
            </a:endParaRPr>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28725" y="2500630"/>
            <a:ext cx="6873240" cy="388810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认识生产劳动</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了解中国的农耕文化</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了解中国的工业文明</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任务四　药物种植</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任务五　绿植养护</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任务六　非遗剪纸</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346836" y="2327910"/>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344296" y="2327910"/>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1"/>
          <p:cNvSpPr>
            <a:spLocks noGrp="1"/>
          </p:cNvSpPr>
          <p:nvPr>
            <p:custDataLst>
              <p:tags r:id="rId1"/>
            </p:custDataLst>
          </p:nvPr>
        </p:nvSpPr>
        <p:spPr>
          <a:xfrm>
            <a:off x="1339850" y="314325"/>
            <a:ext cx="6519545" cy="7086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（三）现代工业体系的建立与发展</a:t>
            </a:r>
            <a:endParaRPr lang="zh-CN" altLang="en-US" sz="2800">
              <a:solidFill>
                <a:schemeClr val="accent6">
                  <a:lumMod val="75000"/>
                </a:schemeClr>
              </a:solidFill>
            </a:endParaRPr>
          </a:p>
        </p:txBody>
      </p:sp>
      <p:sp>
        <p:nvSpPr>
          <p:cNvPr id="62" name="矩形 61"/>
          <p:cNvSpPr/>
          <p:nvPr>
            <p:custDataLst>
              <p:tags r:id="rId2"/>
            </p:custDataLst>
          </p:nvPr>
        </p:nvSpPr>
        <p:spPr>
          <a:xfrm>
            <a:off x="279975" y="2522788"/>
            <a:ext cx="3593778" cy="132833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50000"/>
              </a:lnSpc>
            </a:pPr>
            <a:r>
              <a:rPr lang="zh-CN" altLang="en-US" b="1" kern="0" spc="0" dirty="0">
                <a:ln>
                  <a:noFill/>
                  <a:prstDash val="sysDot"/>
                </a:ln>
                <a:solidFill>
                  <a:schemeClr val="tx1">
                    <a:lumMod val="85000"/>
                    <a:lumOff val="15000"/>
                  </a:schemeClr>
                </a:solidFill>
                <a:latin typeface="+mn-ea"/>
                <a:ea typeface="+mn-ea"/>
                <a:sym typeface="+mn-ea"/>
              </a:rPr>
              <a:t>中华人民共和国成立后的工业建设</a:t>
            </a:r>
            <a:endParaRPr lang="zh-CN" altLang="en-US" b="1" kern="0" spc="0" dirty="0">
              <a:ln>
                <a:noFill/>
                <a:prstDash val="sysDot"/>
              </a:ln>
              <a:solidFill>
                <a:schemeClr val="tx1">
                  <a:lumMod val="85000"/>
                  <a:lumOff val="15000"/>
                </a:schemeClr>
              </a:solidFill>
              <a:latin typeface="+mn-ea"/>
              <a:ea typeface="+mn-ea"/>
              <a:sym typeface="+mn-ea"/>
            </a:endParaRPr>
          </a:p>
          <a:p>
            <a:pPr algn="l">
              <a:lnSpc>
                <a:spcPct val="150000"/>
              </a:lnSpc>
            </a:pPr>
            <a:r>
              <a:rPr lang="zh-CN" altLang="en-US" sz="1600" kern="0" spc="0" dirty="0">
                <a:ln>
                  <a:noFill/>
                  <a:prstDash val="sysDot"/>
                </a:ln>
                <a:solidFill>
                  <a:schemeClr val="tx1">
                    <a:lumMod val="85000"/>
                    <a:lumOff val="15000"/>
                  </a:schemeClr>
                </a:solidFill>
                <a:latin typeface="+mn-ea"/>
                <a:ea typeface="+mn-ea"/>
                <a:sym typeface="+mn-ea"/>
              </a:rPr>
              <a:t>中华人民共和国成立初期，面临工业基础薄弱、国际环境严峻等问题，国家实施</a:t>
            </a:r>
            <a:r>
              <a:rPr lang="en-US" altLang="zh-CN" sz="1600" kern="0" spc="0" dirty="0">
                <a:ln>
                  <a:noFill/>
                  <a:prstDash val="sysDot"/>
                </a:ln>
                <a:solidFill>
                  <a:schemeClr val="tx1">
                    <a:lumMod val="85000"/>
                    <a:lumOff val="15000"/>
                  </a:schemeClr>
                </a:solidFill>
                <a:latin typeface="+mn-ea"/>
                <a:ea typeface="+mn-ea"/>
                <a:sym typeface="+mn-ea"/>
              </a:rPr>
              <a:t>“</a:t>
            </a:r>
            <a:r>
              <a:rPr lang="zh-CN" altLang="en-US" sz="1600" kern="0" spc="0" dirty="0">
                <a:ln>
                  <a:noFill/>
                  <a:prstDash val="sysDot"/>
                </a:ln>
                <a:solidFill>
                  <a:schemeClr val="tx1">
                    <a:lumMod val="85000"/>
                    <a:lumOff val="15000"/>
                  </a:schemeClr>
                </a:solidFill>
                <a:latin typeface="+mn-ea"/>
                <a:ea typeface="+mn-ea"/>
                <a:sym typeface="+mn-ea"/>
              </a:rPr>
              <a:t>一五</a:t>
            </a:r>
            <a:r>
              <a:rPr lang="en-US" altLang="zh-CN" sz="1600" kern="0" spc="0" dirty="0">
                <a:ln>
                  <a:noFill/>
                  <a:prstDash val="sysDot"/>
                </a:ln>
                <a:solidFill>
                  <a:schemeClr val="tx1">
                    <a:lumMod val="85000"/>
                    <a:lumOff val="15000"/>
                  </a:schemeClr>
                </a:solidFill>
                <a:latin typeface="+mn-ea"/>
                <a:ea typeface="+mn-ea"/>
                <a:sym typeface="+mn-ea"/>
              </a:rPr>
              <a:t>”</a:t>
            </a:r>
            <a:r>
              <a:rPr lang="zh-CN" altLang="en-US" sz="1600" kern="0" spc="0" dirty="0">
                <a:ln>
                  <a:noFill/>
                  <a:prstDash val="sysDot"/>
                </a:ln>
                <a:solidFill>
                  <a:schemeClr val="tx1">
                    <a:lumMod val="85000"/>
                    <a:lumOff val="15000"/>
                  </a:schemeClr>
                </a:solidFill>
                <a:latin typeface="+mn-ea"/>
                <a:ea typeface="+mn-ea"/>
                <a:sym typeface="+mn-ea"/>
              </a:rPr>
              <a:t>计划（</a:t>
            </a:r>
            <a:r>
              <a:rPr lang="en-US" altLang="zh-CN" sz="1600" kern="0" spc="0" dirty="0">
                <a:ln>
                  <a:noFill/>
                  <a:prstDash val="sysDot"/>
                </a:ln>
                <a:solidFill>
                  <a:schemeClr val="tx1">
                    <a:lumMod val="85000"/>
                    <a:lumOff val="15000"/>
                  </a:schemeClr>
                </a:solidFill>
                <a:latin typeface="+mn-ea"/>
                <a:ea typeface="+mn-ea"/>
                <a:sym typeface="+mn-ea"/>
              </a:rPr>
              <a:t>1953—1957 </a:t>
            </a:r>
            <a:r>
              <a:rPr lang="zh-CN" altLang="en-US" sz="1600" kern="0" spc="0" dirty="0">
                <a:ln>
                  <a:noFill/>
                  <a:prstDash val="sysDot"/>
                </a:ln>
                <a:solidFill>
                  <a:schemeClr val="tx1">
                    <a:lumMod val="85000"/>
                    <a:lumOff val="15000"/>
                  </a:schemeClr>
                </a:solidFill>
                <a:latin typeface="+mn-ea"/>
                <a:ea typeface="+mn-ea"/>
                <a:sym typeface="+mn-ea"/>
              </a:rPr>
              <a:t>年），集中力量发展重工业。在苏联援助下，建成一批重点工业项目，如鞍山钢铁公司、长春第一汽车制造厂、沈阳第一机床厂等。</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70" name="矩形 69"/>
          <p:cNvSpPr/>
          <p:nvPr>
            <p:custDataLst>
              <p:tags r:id="rId3"/>
            </p:custDataLst>
          </p:nvPr>
        </p:nvSpPr>
        <p:spPr>
          <a:xfrm>
            <a:off x="2273751" y="2179976"/>
            <a:ext cx="1009259" cy="3424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pPr algn="r"/>
            <a:r>
              <a:rPr lang="en-US" altLang="zh-CN" sz="2000" b="1" kern="0" dirty="0">
                <a:solidFill>
                  <a:schemeClr val="accent6"/>
                </a:solidFill>
                <a:cs typeface="+mn-lt"/>
              </a:rPr>
              <a:t>01</a:t>
            </a:r>
            <a:endParaRPr lang="en-US" altLang="zh-CN" sz="2000" b="1" kern="0" dirty="0">
              <a:solidFill>
                <a:schemeClr val="accent6"/>
              </a:solidFill>
              <a:cs typeface="+mn-lt"/>
            </a:endParaRPr>
          </a:p>
        </p:txBody>
      </p:sp>
      <p:sp>
        <p:nvSpPr>
          <p:cNvPr id="36" name="任意多边形: 形状 35"/>
          <p:cNvSpPr/>
          <p:nvPr>
            <p:custDataLst>
              <p:tags r:id="rId4"/>
            </p:custDataLst>
          </p:nvPr>
        </p:nvSpPr>
        <p:spPr>
          <a:xfrm rot="14783600">
            <a:off x="4170708" y="2533132"/>
            <a:ext cx="1953674" cy="1837541"/>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6">
              <a:lumMod val="70000"/>
              <a:lumOff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38" name="椭圆 37"/>
          <p:cNvSpPr/>
          <p:nvPr>
            <p:custDataLst>
              <p:tags r:id="rId5"/>
            </p:custDataLst>
          </p:nvPr>
        </p:nvSpPr>
        <p:spPr>
          <a:xfrm rot="3983600">
            <a:off x="4661091" y="3999238"/>
            <a:ext cx="457634" cy="457634"/>
          </a:xfrm>
          <a:prstGeom prst="ellipse">
            <a:avLst/>
          </a:prstGeom>
          <a:no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任意多边形: 形状 43"/>
          <p:cNvSpPr/>
          <p:nvPr>
            <p:custDataLst>
              <p:tags r:id="rId6"/>
            </p:custDataLst>
          </p:nvPr>
        </p:nvSpPr>
        <p:spPr>
          <a:xfrm rot="7583600">
            <a:off x="4807399" y="1931252"/>
            <a:ext cx="1953674" cy="1837541"/>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6">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6" name="椭圆 45"/>
          <p:cNvSpPr/>
          <p:nvPr>
            <p:custDataLst>
              <p:tags r:id="rId7"/>
            </p:custDataLst>
          </p:nvPr>
        </p:nvSpPr>
        <p:spPr>
          <a:xfrm rot="2183600">
            <a:off x="6348172" y="2458970"/>
            <a:ext cx="457634" cy="457634"/>
          </a:xfrm>
          <a:prstGeom prst="ellipse">
            <a:avLst/>
          </a:prstGeom>
          <a:no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任意多边形: 形状 49"/>
          <p:cNvSpPr/>
          <p:nvPr>
            <p:custDataLst>
              <p:tags r:id="rId8"/>
            </p:custDataLst>
          </p:nvPr>
        </p:nvSpPr>
        <p:spPr>
          <a:xfrm rot="383600">
            <a:off x="3969913" y="1682025"/>
            <a:ext cx="1953674" cy="1837541"/>
          </a:xfrm>
          <a:custGeom>
            <a:avLst/>
            <a:gdLst>
              <a:gd name="connsiteX0" fmla="*/ 173571 w 2643290"/>
              <a:gd name="connsiteY0" fmla="*/ 0 h 2486164"/>
              <a:gd name="connsiteX1" fmla="*/ 867831 w 2643290"/>
              <a:gd name="connsiteY1" fmla="*/ 0 h 2486164"/>
              <a:gd name="connsiteX2" fmla="*/ 1041401 w 2643290"/>
              <a:gd name="connsiteY2" fmla="*/ 173570 h 2486164"/>
              <a:gd name="connsiteX3" fmla="*/ 1041401 w 2643290"/>
              <a:gd name="connsiteY3" fmla="*/ 1718730 h 2486164"/>
              <a:gd name="connsiteX4" fmla="*/ 1041200 w 2643290"/>
              <a:gd name="connsiteY4" fmla="*/ 1719728 h 2486164"/>
              <a:gd name="connsiteX5" fmla="*/ 1043260 w 2643290"/>
              <a:gd name="connsiteY5" fmla="*/ 1719728 h 2486164"/>
              <a:gd name="connsiteX6" fmla="*/ 1043260 w 2643290"/>
              <a:gd name="connsiteY6" fmla="*/ 1719729 h 2486164"/>
              <a:gd name="connsiteX7" fmla="*/ 2642450 w 2643290"/>
              <a:gd name="connsiteY7" fmla="*/ 1719730 h 2486164"/>
              <a:gd name="connsiteX8" fmla="*/ 2643290 w 2643290"/>
              <a:gd name="connsiteY8" fmla="*/ 1728064 h 2486164"/>
              <a:gd name="connsiteX9" fmla="*/ 2641424 w 2643290"/>
              <a:gd name="connsiteY9" fmla="*/ 1765019 h 2486164"/>
              <a:gd name="connsiteX10" fmla="*/ 1924425 w 2643290"/>
              <a:gd name="connsiteY10" fmla="*/ 2482018 h 2486164"/>
              <a:gd name="connsiteX11" fmla="*/ 1842316 w 2643290"/>
              <a:gd name="connsiteY11" fmla="*/ 2486164 h 2486164"/>
              <a:gd name="connsiteX12" fmla="*/ 1842274 w 2643290"/>
              <a:gd name="connsiteY12" fmla="*/ 2486164 h 2486164"/>
              <a:gd name="connsiteX13" fmla="*/ 1795099 w 2643290"/>
              <a:gd name="connsiteY13" fmla="*/ 2483782 h 2486164"/>
              <a:gd name="connsiteX14" fmla="*/ 843745 w 2643290"/>
              <a:gd name="connsiteY14" fmla="*/ 2483781 h 2486164"/>
              <a:gd name="connsiteX15" fmla="*/ 796590 w 2643290"/>
              <a:gd name="connsiteY15" fmla="*/ 2486162 h 2486164"/>
              <a:gd name="connsiteX16" fmla="*/ 796513 w 2643290"/>
              <a:gd name="connsiteY16" fmla="*/ 2486162 h 2486164"/>
              <a:gd name="connsiteX17" fmla="*/ 714421 w 2643290"/>
              <a:gd name="connsiteY17" fmla="*/ 2482017 h 2486164"/>
              <a:gd name="connsiteX18" fmla="*/ 9595 w 2643290"/>
              <a:gd name="connsiteY18" fmla="*/ 1844776 h 2486164"/>
              <a:gd name="connsiteX19" fmla="*/ 9273 w 2643290"/>
              <a:gd name="connsiteY19" fmla="*/ 1842667 h 2486164"/>
              <a:gd name="connsiteX20" fmla="*/ 0 w 2643290"/>
              <a:gd name="connsiteY20" fmla="*/ 1750685 h 2486164"/>
              <a:gd name="connsiteX21" fmla="*/ 2149 w 2643290"/>
              <a:gd name="connsiteY21" fmla="*/ 1729369 h 2486164"/>
              <a:gd name="connsiteX22" fmla="*/ 1 w 2643290"/>
              <a:gd name="connsiteY22" fmla="*/ 1718730 h 2486164"/>
              <a:gd name="connsiteX23" fmla="*/ 1 w 2643290"/>
              <a:gd name="connsiteY23" fmla="*/ 173570 h 2486164"/>
              <a:gd name="connsiteX24" fmla="*/ 173571 w 2643290"/>
              <a:gd name="connsiteY24" fmla="*/ 0 h 248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43290" h="2486164">
                <a:moveTo>
                  <a:pt x="173571" y="0"/>
                </a:moveTo>
                <a:lnTo>
                  <a:pt x="867831" y="0"/>
                </a:lnTo>
                <a:cubicBezTo>
                  <a:pt x="963691" y="0"/>
                  <a:pt x="1041401" y="77710"/>
                  <a:pt x="1041401" y="173570"/>
                </a:cubicBezTo>
                <a:lnTo>
                  <a:pt x="1041401" y="1718730"/>
                </a:lnTo>
                <a:lnTo>
                  <a:pt x="1041200" y="1719728"/>
                </a:lnTo>
                <a:lnTo>
                  <a:pt x="1043260" y="1719728"/>
                </a:lnTo>
                <a:lnTo>
                  <a:pt x="1043260" y="1719729"/>
                </a:lnTo>
                <a:lnTo>
                  <a:pt x="2642450" y="1719730"/>
                </a:lnTo>
                <a:lnTo>
                  <a:pt x="2643290" y="1728064"/>
                </a:lnTo>
                <a:lnTo>
                  <a:pt x="2641424" y="1765019"/>
                </a:lnTo>
                <a:cubicBezTo>
                  <a:pt x="2603031" y="2143072"/>
                  <a:pt x="2302479" y="2443624"/>
                  <a:pt x="1924425" y="2482018"/>
                </a:cubicBezTo>
                <a:lnTo>
                  <a:pt x="1842316" y="2486164"/>
                </a:lnTo>
                <a:lnTo>
                  <a:pt x="1842274" y="2486164"/>
                </a:lnTo>
                <a:lnTo>
                  <a:pt x="1795099" y="2483782"/>
                </a:lnTo>
                <a:lnTo>
                  <a:pt x="843745" y="2483781"/>
                </a:lnTo>
                <a:lnTo>
                  <a:pt x="796590" y="2486162"/>
                </a:lnTo>
                <a:lnTo>
                  <a:pt x="796513" y="2486162"/>
                </a:lnTo>
                <a:lnTo>
                  <a:pt x="714421" y="2482017"/>
                </a:lnTo>
                <a:cubicBezTo>
                  <a:pt x="363372" y="2446366"/>
                  <a:pt x="79147" y="2184670"/>
                  <a:pt x="9595" y="1844776"/>
                </a:cubicBezTo>
                <a:lnTo>
                  <a:pt x="9273" y="1842667"/>
                </a:lnTo>
                <a:lnTo>
                  <a:pt x="0" y="1750685"/>
                </a:lnTo>
                <a:lnTo>
                  <a:pt x="2149" y="1729369"/>
                </a:lnTo>
                <a:lnTo>
                  <a:pt x="1" y="1718730"/>
                </a:lnTo>
                <a:lnTo>
                  <a:pt x="1" y="173570"/>
                </a:lnTo>
                <a:cubicBezTo>
                  <a:pt x="1" y="77710"/>
                  <a:pt x="77711" y="0"/>
                  <a:pt x="17357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useBgFill="1">
        <p:nvSpPr>
          <p:cNvPr id="54" name="椭圆 53"/>
          <p:cNvSpPr>
            <a:spLocks noChangeAspect="1"/>
          </p:cNvSpPr>
          <p:nvPr>
            <p:custDataLst>
              <p:tags r:id="rId9"/>
            </p:custDataLst>
          </p:nvPr>
        </p:nvSpPr>
        <p:spPr>
          <a:xfrm rot="383600">
            <a:off x="4698930" y="2374212"/>
            <a:ext cx="1187413" cy="11874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lt1"/>
                </a:solidFill>
              </a:rPr>
              <a:t> </a:t>
            </a:r>
            <a:endParaRPr lang="en-US" altLang="zh-CN" dirty="0">
              <a:solidFill>
                <a:schemeClr val="lt1"/>
              </a:solidFill>
            </a:endParaRPr>
          </a:p>
        </p:txBody>
      </p:sp>
      <p:sp>
        <p:nvSpPr>
          <p:cNvPr id="52" name="椭圆 51"/>
          <p:cNvSpPr/>
          <p:nvPr>
            <p:custDataLst>
              <p:tags r:id="rId10"/>
            </p:custDataLst>
          </p:nvPr>
        </p:nvSpPr>
        <p:spPr>
          <a:xfrm rot="383600">
            <a:off x="4187357" y="1704727"/>
            <a:ext cx="457634" cy="457634"/>
          </a:xfrm>
          <a:prstGeom prst="ellipse">
            <a:avLst/>
          </a:prstGeom>
          <a:noFill/>
          <a:ln w="6350">
            <a:solidFill>
              <a:schemeClr val="l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矩形 25"/>
          <p:cNvSpPr/>
          <p:nvPr>
            <p:custDataLst>
              <p:tags r:id="rId11"/>
            </p:custDataLst>
          </p:nvPr>
        </p:nvSpPr>
        <p:spPr>
          <a:xfrm>
            <a:off x="7716520" y="802005"/>
            <a:ext cx="4329430" cy="13284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b="1" kern="0" spc="0" dirty="0">
                <a:ln>
                  <a:noFill/>
                  <a:prstDash val="sysDot"/>
                </a:ln>
                <a:solidFill>
                  <a:schemeClr val="tx1">
                    <a:lumMod val="85000"/>
                    <a:lumOff val="15000"/>
                  </a:schemeClr>
                </a:solidFill>
                <a:latin typeface="+mn-ea"/>
                <a:ea typeface="+mn-ea"/>
                <a:sym typeface="+mn-ea"/>
              </a:rPr>
              <a:t>改革开放后的工业腾飞</a:t>
            </a:r>
            <a:endParaRPr lang="zh-CN" altLang="en-US" b="1"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1600" kern="0" spc="0" dirty="0">
                <a:ln>
                  <a:noFill/>
                  <a:prstDash val="sysDot"/>
                </a:ln>
                <a:solidFill>
                  <a:schemeClr val="tx1">
                    <a:lumMod val="85000"/>
                    <a:lumOff val="15000"/>
                  </a:schemeClr>
                </a:solidFill>
                <a:latin typeface="+mn-ea"/>
                <a:ea typeface="+mn-ea"/>
                <a:sym typeface="+mn-ea"/>
              </a:rPr>
              <a:t>1978 </a:t>
            </a:r>
            <a:r>
              <a:rPr lang="zh-CN" altLang="en-US" sz="1600" kern="0" spc="0" dirty="0">
                <a:ln>
                  <a:noFill/>
                  <a:prstDash val="sysDot"/>
                </a:ln>
                <a:solidFill>
                  <a:schemeClr val="tx1">
                    <a:lumMod val="85000"/>
                    <a:lumOff val="15000"/>
                  </a:schemeClr>
                </a:solidFill>
                <a:latin typeface="+mn-ea"/>
                <a:ea typeface="+mn-ea"/>
                <a:sym typeface="+mn-ea"/>
              </a:rPr>
              <a:t>年改革开放后，经济体制改革推动工业领域多元化发展。国家通过设立经济特区、沿海开放城市，吸引外资，引进先进技术和管理经验。乡镇企业迅速崛起，成为工业发展重要力量；国有企业改革不断深化，提升市场竞争力。</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7" name="矩形 26"/>
          <p:cNvSpPr/>
          <p:nvPr>
            <p:custDataLst>
              <p:tags r:id="rId12"/>
            </p:custDataLst>
          </p:nvPr>
        </p:nvSpPr>
        <p:spPr>
          <a:xfrm>
            <a:off x="7311786" y="1343498"/>
            <a:ext cx="1009259" cy="3424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r>
              <a:rPr lang="en-US" altLang="zh-CN" sz="2000" b="1" kern="0" dirty="0">
                <a:solidFill>
                  <a:schemeClr val="accent6"/>
                </a:solidFill>
                <a:cs typeface="+mn-lt"/>
              </a:rPr>
              <a:t>02</a:t>
            </a:r>
            <a:endParaRPr lang="en-US" altLang="zh-CN" sz="2000" b="1" kern="0" dirty="0">
              <a:solidFill>
                <a:schemeClr val="accent6"/>
              </a:solidFill>
              <a:cs typeface="+mn-lt"/>
            </a:endParaRPr>
          </a:p>
        </p:txBody>
      </p:sp>
      <p:sp>
        <p:nvSpPr>
          <p:cNvPr id="28" name="矩形 27"/>
          <p:cNvSpPr/>
          <p:nvPr>
            <p:custDataLst>
              <p:tags r:id="rId13"/>
            </p:custDataLst>
          </p:nvPr>
        </p:nvSpPr>
        <p:spPr>
          <a:xfrm>
            <a:off x="7312025" y="3359150"/>
            <a:ext cx="4346575" cy="13284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50000"/>
              </a:lnSpc>
            </a:pPr>
            <a:r>
              <a:rPr lang="zh-CN" altLang="en-US" b="1" kern="0" spc="0" dirty="0">
                <a:ln>
                  <a:noFill/>
                  <a:prstDash val="sysDot"/>
                </a:ln>
                <a:solidFill>
                  <a:schemeClr val="tx1">
                    <a:lumMod val="85000"/>
                    <a:lumOff val="15000"/>
                  </a:schemeClr>
                </a:solidFill>
                <a:latin typeface="+mn-ea"/>
                <a:ea typeface="+mn-ea"/>
                <a:sym typeface="+mn-ea"/>
              </a:rPr>
              <a:t>新时代工业发展新趋势</a:t>
            </a:r>
            <a:endParaRPr lang="zh-CN" altLang="en-US" b="1" kern="0" spc="0" dirty="0">
              <a:ln>
                <a:noFill/>
                <a:prstDash val="sysDot"/>
              </a:ln>
              <a:solidFill>
                <a:schemeClr val="tx1">
                  <a:lumMod val="85000"/>
                  <a:lumOff val="15000"/>
                </a:schemeClr>
              </a:solidFill>
              <a:latin typeface="+mn-ea"/>
              <a:ea typeface="+mn-ea"/>
              <a:sym typeface="+mn-ea"/>
            </a:endParaRPr>
          </a:p>
          <a:p>
            <a:pPr>
              <a:lnSpc>
                <a:spcPct val="150000"/>
              </a:lnSpc>
            </a:pPr>
            <a:r>
              <a:rPr lang="zh-CN" altLang="en-US" sz="1600" kern="0" spc="0" dirty="0">
                <a:ln>
                  <a:noFill/>
                  <a:prstDash val="sysDot"/>
                </a:ln>
                <a:solidFill>
                  <a:schemeClr val="tx1">
                    <a:lumMod val="85000"/>
                    <a:lumOff val="15000"/>
                  </a:schemeClr>
                </a:solidFill>
                <a:latin typeface="+mn-ea"/>
                <a:ea typeface="+mn-ea"/>
                <a:sym typeface="+mn-ea"/>
              </a:rPr>
              <a:t>进入新时代，中国工业积极向高端化、智能化、绿色化方向迈进。智能制造领域，工业机器人广泛应用，数字化车间、智能工厂建设加速推进，提升生产效率与产品质量。绿色工业发展理念深入人心，企业加大节能减排技术研发与应用，推动资源循环利用，发展清洁能源产业。</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2" name="矩形 1"/>
          <p:cNvSpPr/>
          <p:nvPr>
            <p:custDataLst>
              <p:tags r:id="rId14"/>
            </p:custDataLst>
          </p:nvPr>
        </p:nvSpPr>
        <p:spPr>
          <a:xfrm>
            <a:off x="7311786" y="3016957"/>
            <a:ext cx="1009259" cy="3424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lstStyle/>
          <a:p>
            <a:r>
              <a:rPr lang="en-US" altLang="zh-CN" sz="2000" b="1" kern="0" dirty="0">
                <a:solidFill>
                  <a:schemeClr val="accent6"/>
                </a:solidFill>
                <a:cs typeface="+mn-lt"/>
              </a:rPr>
              <a:t>03</a:t>
            </a:r>
            <a:endParaRPr lang="en-US" altLang="zh-CN" sz="2000" b="1" kern="0" dirty="0">
              <a:solidFill>
                <a:schemeClr val="accent6"/>
              </a:solidFill>
              <a:cs typeface="+mn-lt"/>
            </a:endParaRPr>
          </a:p>
        </p:txBody>
      </p:sp>
      <p:pic>
        <p:nvPicPr>
          <p:cNvPr id="20" name="图片 17" descr="343435383038363b343532323430323bcdc6b9e3b7bdb0b8"/>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6395092" y="2501853"/>
            <a:ext cx="371828" cy="371828"/>
          </a:xfrm>
          <a:prstGeom prst="rect">
            <a:avLst/>
          </a:prstGeom>
        </p:spPr>
      </p:pic>
      <p:pic>
        <p:nvPicPr>
          <p:cNvPr id="3" name="图片 23" descr="343439383331313b343532303034303bcffacadb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092447" y="2782360"/>
            <a:ext cx="400430" cy="400430"/>
          </a:xfrm>
          <a:prstGeom prst="rect">
            <a:avLst/>
          </a:prstGeom>
        </p:spPr>
      </p:pic>
      <p:pic>
        <p:nvPicPr>
          <p:cNvPr id="22" name="图片 15" descr="343435383038363b343532323430353bcdf8c2e7d3aacff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230240" y="1745593"/>
            <a:ext cx="371828" cy="371828"/>
          </a:xfrm>
          <a:prstGeom prst="rect">
            <a:avLst/>
          </a:prstGeom>
        </p:spPr>
      </p:pic>
      <p:pic>
        <p:nvPicPr>
          <p:cNvPr id="23" name="图片 18" descr="343435383038363b343532323430313bd6b4d0d0bcc6bba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flipH="1">
            <a:off x="4703975" y="4042121"/>
            <a:ext cx="371828" cy="371828"/>
          </a:xfrm>
          <a:prstGeom prst="rect">
            <a:avLst/>
          </a:prstGeom>
        </p:spPr>
      </p:pic>
    </p:spTree>
    <p:custDataLst>
      <p:tags r:id="rId27"/>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417320" y="207010"/>
            <a:ext cx="5901055" cy="1043940"/>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20000"/>
              </a:lnSpc>
            </a:pPr>
            <a:r>
              <a:rPr lang="zh-CN" altLang="en-US" sz="3600" spc="0" dirty="0">
                <a:solidFill>
                  <a:schemeClr val="accent6">
                    <a:lumMod val="75000"/>
                  </a:schemeClr>
                </a:solidFill>
                <a:uFillTx/>
                <a:latin typeface="汉仪中黑简" panose="02010609000101010101" charset="-122"/>
                <a:ea typeface="汉仪中黑简" panose="02010609000101010101" charset="-122"/>
              </a:rPr>
              <a:t>二、中国工业文明的特点</a:t>
            </a:r>
            <a:endParaRPr lang="zh-CN" altLang="en-US" sz="3600" spc="0" dirty="0">
              <a:solidFill>
                <a:schemeClr val="accent6">
                  <a:lumMod val="75000"/>
                </a:schemeClr>
              </a:solidFill>
              <a:uFillTx/>
              <a:latin typeface="汉仪中黑简" panose="02010609000101010101" charset="-122"/>
              <a:ea typeface="汉仪中黑简" panose="02010609000101010101" charset="-122"/>
            </a:endParaRPr>
          </a:p>
          <a:p>
            <a:pPr indent="0" algn="l">
              <a:lnSpc>
                <a:spcPct val="120000"/>
              </a:lnSpc>
            </a:pPr>
            <a:r>
              <a:rPr lang="zh-CN" altLang="en-US" sz="2800" spc="0" dirty="0">
                <a:solidFill>
                  <a:schemeClr val="accent6">
                    <a:lumMod val="75000"/>
                  </a:schemeClr>
                </a:solidFill>
                <a:uFillTx/>
                <a:latin typeface="汉仪中黑简" panose="02010609000101010101" charset="-122"/>
                <a:ea typeface="汉仪中黑简" panose="02010609000101010101" charset="-122"/>
              </a:rPr>
              <a:t>（一）产业门类齐全</a:t>
            </a:r>
            <a:endParaRPr lang="zh-CN" altLang="en-US" sz="2800" spc="0" dirty="0">
              <a:solidFill>
                <a:schemeClr val="accent6">
                  <a:lumMod val="75000"/>
                </a:schemeClr>
              </a:solidFill>
              <a:uFillTx/>
              <a:latin typeface="汉仪中黑简" panose="02010609000101010101" charset="-122"/>
              <a:ea typeface="汉仪中黑简" panose="02010609000101010101" charset="-122"/>
            </a:endParaRPr>
          </a:p>
        </p:txBody>
      </p:sp>
      <p:sp>
        <p:nvSpPr>
          <p:cNvPr id="2" name="矩形 40"/>
          <p:cNvSpPr/>
          <p:nvPr>
            <p:custDataLst>
              <p:tags r:id="rId2"/>
            </p:custDataLst>
          </p:nvPr>
        </p:nvSpPr>
        <p:spPr>
          <a:xfrm>
            <a:off x="2193247" y="4022301"/>
            <a:ext cx="3311728" cy="223943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中国工业体系广泛覆盖基础原材料工业、装备制造业、传统轻工业及新兴电子信息产业，形成完整的产业能力。</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1"/>
          <p:cNvSpPr/>
          <p:nvPr>
            <p:custDataLst>
              <p:tags r:id="rId3"/>
            </p:custDataLst>
          </p:nvPr>
        </p:nvSpPr>
        <p:spPr>
          <a:xfrm>
            <a:off x="2193247" y="3540349"/>
            <a:ext cx="3311728" cy="440660"/>
          </a:xfrm>
          <a:prstGeom prst="rect">
            <a:avLst/>
          </a:prstGeom>
        </p:spPr>
        <p:style>
          <a:lnRef idx="3">
            <a:schemeClr val="accent1"/>
          </a:lnRef>
          <a:fillRef idx="0">
            <a:srgbClr val="FFFFFF"/>
          </a:fillRef>
          <a:effectRef idx="0">
            <a:srgbClr val="FFFFFF"/>
          </a:effectRef>
          <a:fontRef idx="minor">
            <a:schemeClr val="tx1"/>
          </a:fontRef>
        </p:style>
        <p:txBody>
          <a:bodyPr wrap="square" lIns="0" tIns="0" rIns="0" bIns="0" rtlCol="0" anchor="b">
            <a:noAutofit/>
          </a:bodyPr>
          <a:p>
            <a:pPr algn="ctr">
              <a:spcBef>
                <a:spcPct val="0"/>
              </a:spcBef>
              <a:spcAft>
                <a:spcPct val="0"/>
              </a:spcAft>
              <a:buClr>
                <a:schemeClr val="accent1"/>
              </a:buClr>
              <a:buSzPct val="70000"/>
            </a:pPr>
            <a:r>
              <a:rPr lang="en-US" altLang="en-US" b="1">
                <a:solidFill>
                  <a:schemeClr val="accent1"/>
                </a:solidFill>
                <a:latin typeface="+mn-ea"/>
                <a:cs typeface="+mn-ea"/>
              </a:rPr>
              <a:t>1. </a:t>
            </a:r>
            <a:r>
              <a:rPr lang="zh-CN" altLang="en-US" b="1">
                <a:solidFill>
                  <a:schemeClr val="accent1"/>
                </a:solidFill>
                <a:latin typeface="+mn-ea"/>
                <a:cs typeface="+mn-ea"/>
              </a:rPr>
              <a:t>涵盖领域</a:t>
            </a:r>
            <a:endParaRPr lang="zh-CN" altLang="en-US" b="1">
              <a:solidFill>
                <a:schemeClr val="accent1"/>
              </a:solidFill>
              <a:latin typeface="+mn-ea"/>
              <a:cs typeface="+mn-ea"/>
            </a:endParaRPr>
          </a:p>
        </p:txBody>
      </p:sp>
      <p:pic>
        <p:nvPicPr>
          <p:cNvPr id="4" name="图片 35" descr="/data/temp/26f480c9-1a32-4865-bc27-bf346fd8bbd9/20e6de9c-a531-11f0-96f5-822f24029bf4.jpg@base@tag=imgScale&amp;m=1&amp;w=905&amp;h=486&amp;q=9520e6de9c-a531-11f0-96f5-822f24029bf4"/>
          <p:cNvPicPr>
            <a:picLocks noChangeAspect="1"/>
          </p:cNvPicPr>
          <p:nvPr>
            <p:custDataLst>
              <p:tags r:id="rId4"/>
            </p:custDataLst>
          </p:nvPr>
        </p:nvPicPr>
        <p:blipFill>
          <a:blip r:embed="rId5"/>
          <a:srcRect t="19449"/>
          <a:stretch>
            <a:fillRect/>
          </a:stretch>
        </p:blipFill>
        <p:spPr>
          <a:xfrm>
            <a:off x="2193247" y="1595120"/>
            <a:ext cx="3312373" cy="177877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5" descr="/data/temp/26f480c9-1a32-4865-bc27-bf346fd8bbd9/20e6ded4-a531-11f0-96f5-822f24029bf4.jpg@base@tag=imgScale&amp;m=1&amp;w=905&amp;h=485&amp;q=9520e6ded4-a531-11f0-96f5-822f24029bf4"/>
          <p:cNvPicPr>
            <a:picLocks noChangeAspect="1"/>
          </p:cNvPicPr>
          <p:nvPr>
            <p:custDataLst>
              <p:tags r:id="rId6"/>
            </p:custDataLst>
          </p:nvPr>
        </p:nvPicPr>
        <p:blipFill>
          <a:blip r:embed="rId7"/>
          <a:srcRect t="8934" b="8934"/>
          <a:stretch>
            <a:fillRect/>
          </a:stretch>
        </p:blipFill>
        <p:spPr>
          <a:xfrm>
            <a:off x="6004993" y="1597700"/>
            <a:ext cx="3313019" cy="177619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9" name="矩形 8"/>
          <p:cNvSpPr/>
          <p:nvPr>
            <p:custDataLst>
              <p:tags r:id="rId8"/>
            </p:custDataLst>
          </p:nvPr>
        </p:nvSpPr>
        <p:spPr>
          <a:xfrm>
            <a:off x="6004993" y="4022301"/>
            <a:ext cx="3311728" cy="2239433"/>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产业门类齐全使中国具备强大的产业配套能力，实现区域内上下游企业紧密协作，共享资源，提高生产效率。</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9"/>
          <p:cNvSpPr/>
          <p:nvPr>
            <p:custDataLst>
              <p:tags r:id="rId9"/>
            </p:custDataLst>
          </p:nvPr>
        </p:nvSpPr>
        <p:spPr>
          <a:xfrm>
            <a:off x="6004993" y="3540349"/>
            <a:ext cx="3311728" cy="440660"/>
          </a:xfrm>
          <a:prstGeom prst="rect">
            <a:avLst/>
          </a:prstGeom>
        </p:spPr>
        <p:style>
          <a:lnRef idx="3">
            <a:schemeClr val="accent1"/>
          </a:lnRef>
          <a:fillRef idx="0">
            <a:srgbClr val="FFFFFF"/>
          </a:fillRef>
          <a:effectRef idx="0">
            <a:srgbClr val="FFFFFF"/>
          </a:effectRef>
          <a:fontRef idx="minor">
            <a:schemeClr val="tx1"/>
          </a:fontRef>
        </p:style>
        <p:txBody>
          <a:bodyPr wrap="square" lIns="0" tIns="0" rIns="0" bIns="0" rtlCol="0" anchor="b">
            <a:noAutofit/>
          </a:bodyPr>
          <a:p>
            <a:pPr algn="ctr">
              <a:spcBef>
                <a:spcPct val="0"/>
              </a:spcBef>
              <a:spcAft>
                <a:spcPct val="0"/>
              </a:spcAft>
              <a:buClr>
                <a:schemeClr val="accent1"/>
              </a:buClr>
              <a:buSzPct val="70000"/>
            </a:pPr>
            <a:r>
              <a:rPr lang="en-US" altLang="en-US" b="1">
                <a:solidFill>
                  <a:schemeClr val="accent2"/>
                </a:solidFill>
                <a:latin typeface="+mn-ea"/>
                <a:cs typeface="+mn-ea"/>
              </a:rPr>
              <a:t>2. </a:t>
            </a:r>
            <a:r>
              <a:rPr lang="zh-CN" altLang="en-US" b="1">
                <a:solidFill>
                  <a:schemeClr val="accent2"/>
                </a:solidFill>
                <a:latin typeface="+mn-ea"/>
                <a:cs typeface="+mn-ea"/>
              </a:rPr>
              <a:t>优势体现</a:t>
            </a:r>
            <a:endParaRPr lang="zh-CN" altLang="en-US" b="1">
              <a:solidFill>
                <a:schemeClr val="accent2"/>
              </a:solidFill>
              <a:latin typeface="+mn-ea"/>
              <a:cs typeface="+mn-ea"/>
            </a:endParaRPr>
          </a:p>
        </p:txBody>
      </p:sp>
    </p:spTree>
    <p:custDataLst>
      <p:tags r:id="rId1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79905" y="443230"/>
            <a:ext cx="9742170" cy="441960"/>
          </a:xfrm>
        </p:spPr>
        <p:txBody>
          <a:bodyPr>
            <a:noAutofit/>
          </a:bodyPr>
          <a:lstStyle/>
          <a:p>
            <a:r>
              <a:rPr lang="zh-CN" altLang="en-US" sz="2800">
                <a:solidFill>
                  <a:schemeClr val="accent6">
                    <a:lumMod val="75000"/>
                  </a:schemeClr>
                </a:solidFill>
              </a:rPr>
              <a:t>（二）发展速度快</a:t>
            </a:r>
            <a:endParaRPr lang="zh-CN" altLang="en-US" sz="2800">
              <a:solidFill>
                <a:schemeClr val="accent6">
                  <a:lumMod val="75000"/>
                </a:schemeClr>
              </a:solidFill>
            </a:endParaRPr>
          </a:p>
        </p:txBody>
      </p:sp>
      <p:pic>
        <p:nvPicPr>
          <p:cNvPr id="129" name="图片 128" descr="/data/temp/16443b46-75fb-41fc-bb09-3c3c2463e8b2/1f30ca63-a531-11f0-954d-ee24d9699ef3.jpg@base@tag=imgScale&amp;m=1&amp;w=1537&amp;h=1903&amp;q=951f30ca63-a531-11f0-954d-ee24d9699ef3"/>
          <p:cNvPicPr>
            <a:picLocks noChangeAspect="1"/>
          </p:cNvPicPr>
          <p:nvPr>
            <p:custDataLst>
              <p:tags r:id="rId2"/>
            </p:custDataLst>
          </p:nvPr>
        </p:nvPicPr>
        <p:blipFill rotWithShape="1">
          <a:blip r:embed="rId3"/>
          <a:srcRect t="8375" b="8375"/>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7" name="正文"/>
          <p:cNvSpPr txBox="1"/>
          <p:nvPr>
            <p:custDataLst>
              <p:tags r:id="rId5"/>
            </p:custDataLst>
          </p:nvPr>
        </p:nvSpPr>
        <p:spPr>
          <a:xfrm>
            <a:off x="1288781" y="2528687"/>
            <a:ext cx="4527544" cy="1164117"/>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600" kern="0" dirty="0">
                <a:ln>
                  <a:noFill/>
                  <a:prstDash val="sysDot"/>
                </a:ln>
                <a:solidFill>
                  <a:schemeClr val="tx1">
                    <a:lumMod val="85000"/>
                    <a:lumOff val="15000"/>
                  </a:schemeClr>
                </a:solidFill>
                <a:latin typeface="+mn-ea"/>
                <a:sym typeface="+mn-ea"/>
              </a:rPr>
              <a:t>中国工业发展速度显著，以钢铁产量为例，从</a:t>
            </a:r>
            <a:r>
              <a:rPr lang="en-US" altLang="zh-CN" sz="1600" kern="0" dirty="0">
                <a:ln>
                  <a:noFill/>
                  <a:prstDash val="sysDot"/>
                </a:ln>
                <a:solidFill>
                  <a:schemeClr val="tx1">
                    <a:lumMod val="85000"/>
                    <a:lumOff val="15000"/>
                  </a:schemeClr>
                </a:solidFill>
                <a:latin typeface="+mn-ea"/>
                <a:sym typeface="+mn-ea"/>
              </a:rPr>
              <a:t>1949</a:t>
            </a:r>
            <a:r>
              <a:rPr lang="zh-CN" altLang="en-US" sz="1600" kern="0" dirty="0">
                <a:ln>
                  <a:noFill/>
                  <a:prstDash val="sysDot"/>
                </a:ln>
                <a:solidFill>
                  <a:schemeClr val="tx1">
                    <a:lumMod val="85000"/>
                    <a:lumOff val="15000"/>
                  </a:schemeClr>
                </a:solidFill>
                <a:latin typeface="+mn-ea"/>
                <a:sym typeface="+mn-ea"/>
              </a:rPr>
              <a:t>年的</a:t>
            </a:r>
            <a:r>
              <a:rPr lang="en-US" altLang="zh-CN" sz="1600" kern="0" dirty="0">
                <a:ln>
                  <a:noFill/>
                  <a:prstDash val="sysDot"/>
                </a:ln>
                <a:solidFill>
                  <a:schemeClr val="tx1">
                    <a:lumMod val="85000"/>
                    <a:lumOff val="15000"/>
                  </a:schemeClr>
                </a:solidFill>
                <a:latin typeface="+mn-ea"/>
                <a:sym typeface="+mn-ea"/>
              </a:rPr>
              <a:t>15.8</a:t>
            </a:r>
            <a:r>
              <a:rPr lang="zh-CN" altLang="en-US" sz="1600" kern="0" dirty="0">
                <a:ln>
                  <a:noFill/>
                  <a:prstDash val="sysDot"/>
                </a:ln>
                <a:solidFill>
                  <a:schemeClr val="tx1">
                    <a:lumMod val="85000"/>
                    <a:lumOff val="15000"/>
                  </a:schemeClr>
                </a:solidFill>
                <a:latin typeface="+mn-ea"/>
                <a:sym typeface="+mn-ea"/>
              </a:rPr>
              <a:t>万吨增长到</a:t>
            </a:r>
            <a:r>
              <a:rPr lang="en-US" altLang="zh-CN" sz="1600" kern="0" dirty="0">
                <a:ln>
                  <a:noFill/>
                  <a:prstDash val="sysDot"/>
                </a:ln>
                <a:solidFill>
                  <a:schemeClr val="tx1">
                    <a:lumMod val="85000"/>
                    <a:lumOff val="15000"/>
                  </a:schemeClr>
                </a:solidFill>
                <a:latin typeface="+mn-ea"/>
                <a:sym typeface="+mn-ea"/>
              </a:rPr>
              <a:t>2023</a:t>
            </a:r>
            <a:r>
              <a:rPr lang="zh-CN" altLang="en-US" sz="1600" kern="0" dirty="0">
                <a:ln>
                  <a:noFill/>
                  <a:prstDash val="sysDot"/>
                </a:ln>
                <a:solidFill>
                  <a:schemeClr val="tx1">
                    <a:lumMod val="85000"/>
                    <a:lumOff val="15000"/>
                  </a:schemeClr>
                </a:solidFill>
                <a:latin typeface="+mn-ea"/>
                <a:sym typeface="+mn-ea"/>
              </a:rPr>
              <a:t>年的超过</a:t>
            </a:r>
            <a:r>
              <a:rPr lang="en-US" altLang="zh-CN" sz="1600" kern="0" dirty="0">
                <a:ln>
                  <a:noFill/>
                  <a:prstDash val="sysDot"/>
                </a:ln>
                <a:solidFill>
                  <a:schemeClr val="tx1">
                    <a:lumMod val="85000"/>
                    <a:lumOff val="15000"/>
                  </a:schemeClr>
                </a:solidFill>
                <a:latin typeface="+mn-ea"/>
                <a:sym typeface="+mn-ea"/>
              </a:rPr>
              <a:t>10</a:t>
            </a:r>
            <a:r>
              <a:rPr lang="zh-CN" altLang="en-US" sz="1600" kern="0" dirty="0">
                <a:ln>
                  <a:noFill/>
                  <a:prstDash val="sysDot"/>
                </a:ln>
                <a:solidFill>
                  <a:schemeClr val="tx1">
                    <a:lumMod val="85000"/>
                    <a:lumOff val="15000"/>
                  </a:schemeClr>
                </a:solidFill>
                <a:latin typeface="+mn-ea"/>
                <a:sym typeface="+mn-ea"/>
              </a:rPr>
              <a:t>亿吨，水泥和汽车产量也显著增长。</a:t>
            </a:r>
            <a:endParaRPr lang="zh-CN" altLang="en-US" sz="16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8781" y="2091747"/>
            <a:ext cx="4526908" cy="440751"/>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1. </a:t>
            </a:r>
            <a:r>
              <a:rPr lang="zh-CN" altLang="en-US" sz="2000" b="1" dirty="0">
                <a:solidFill>
                  <a:schemeClr val="tx1">
                    <a:lumMod val="85000"/>
                    <a:lumOff val="15000"/>
                  </a:schemeClr>
                </a:solidFill>
                <a:uFillTx/>
                <a:latin typeface="+mn-ea"/>
                <a:sym typeface="+mn-ea"/>
              </a:rPr>
              <a:t>数据支撑</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9882" y="2164147"/>
            <a:ext cx="469330" cy="46806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8482" y="2272112"/>
            <a:ext cx="252130" cy="252130"/>
          </a:xfrm>
          <a:prstGeom prst="rect">
            <a:avLst/>
          </a:prstGeom>
        </p:spPr>
      </p:pic>
      <p:sp>
        <p:nvSpPr>
          <p:cNvPr id="44" name="正文"/>
          <p:cNvSpPr txBox="1"/>
          <p:nvPr>
            <p:custDataLst>
              <p:tags r:id="rId11"/>
            </p:custDataLst>
          </p:nvPr>
        </p:nvSpPr>
        <p:spPr>
          <a:xfrm>
            <a:off x="1288781" y="4788966"/>
            <a:ext cx="4527544" cy="1164117"/>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600" kern="0" dirty="0">
                <a:ln>
                  <a:noFill/>
                  <a:prstDash val="sysDot"/>
                </a:ln>
                <a:solidFill>
                  <a:schemeClr val="tx1">
                    <a:lumMod val="85000"/>
                    <a:lumOff val="15000"/>
                  </a:schemeClr>
                </a:solidFill>
                <a:latin typeface="+mn-ea"/>
                <a:sym typeface="+mn-ea"/>
              </a:rPr>
              <a:t>短时间内中国建立起完整工业体系，从农业国向工业大国转变，在高铁和</a:t>
            </a:r>
            <a:r>
              <a:rPr lang="en-US" altLang="zh-CN" sz="1600" kern="0" dirty="0">
                <a:ln>
                  <a:noFill/>
                  <a:prstDash val="sysDot"/>
                </a:ln>
                <a:solidFill>
                  <a:schemeClr val="tx1">
                    <a:lumMod val="85000"/>
                    <a:lumOff val="15000"/>
                  </a:schemeClr>
                </a:solidFill>
                <a:latin typeface="+mn-ea"/>
                <a:sym typeface="+mn-ea"/>
              </a:rPr>
              <a:t>5G</a:t>
            </a:r>
            <a:r>
              <a:rPr lang="zh-CN" altLang="en-US" sz="1600" kern="0" dirty="0">
                <a:ln>
                  <a:noFill/>
                  <a:prstDash val="sysDot"/>
                </a:ln>
                <a:solidFill>
                  <a:schemeClr val="tx1">
                    <a:lumMod val="85000"/>
                    <a:lumOff val="15000"/>
                  </a:schemeClr>
                </a:solidFill>
                <a:latin typeface="+mn-ea"/>
                <a:sym typeface="+mn-ea"/>
              </a:rPr>
              <a:t>通信技术等领域实现跨越式发展。</a:t>
            </a:r>
            <a:endParaRPr lang="zh-CN" altLang="en-US" sz="16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8781" y="4352025"/>
            <a:ext cx="4526908" cy="440751"/>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2. </a:t>
            </a:r>
            <a:r>
              <a:rPr lang="zh-CN" altLang="en-US" sz="2000" b="1" dirty="0">
                <a:solidFill>
                  <a:schemeClr val="tx1">
                    <a:lumMod val="85000"/>
                    <a:lumOff val="15000"/>
                  </a:schemeClr>
                </a:solidFill>
                <a:uFillTx/>
                <a:latin typeface="+mn-ea"/>
                <a:sym typeface="+mn-ea"/>
              </a:rPr>
              <a:t>发展成就</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9882" y="4424425"/>
            <a:ext cx="469330" cy="46806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8482" y="4532390"/>
            <a:ext cx="252130" cy="252130"/>
          </a:xfrm>
          <a:prstGeom prst="rect">
            <a:avLst/>
          </a:prstGeom>
        </p:spPr>
      </p:pic>
    </p:spTree>
    <p:custDataLst>
      <p:tags r:id="rId1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389380" y="234950"/>
            <a:ext cx="9989185" cy="705485"/>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dirty="0">
                <a:solidFill>
                  <a:schemeClr val="accent6">
                    <a:lumMod val="75000"/>
                  </a:schemeClr>
                </a:solidFill>
              </a:rPr>
              <a:t>（三）创新驱动增强</a:t>
            </a:r>
            <a:endParaRPr lang="zh-CN" altLang="en-US" sz="2800" dirty="0">
              <a:solidFill>
                <a:schemeClr val="accent6">
                  <a:lumMod val="75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5"/>
            </p:custDataLst>
          </p:nvPr>
        </p:nvSpPr>
        <p:spPr>
          <a:xfrm>
            <a:off x="3172009" y="223495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3"/>
          <p:cNvSpPr/>
          <p:nvPr>
            <p:custDataLst>
              <p:tags r:id="rId6"/>
            </p:custDataLst>
          </p:nvPr>
        </p:nvSpPr>
        <p:spPr>
          <a:xfrm>
            <a:off x="3114860" y="3393174"/>
            <a:ext cx="1148784"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dirty="0">
                <a:solidFill>
                  <a:schemeClr val="lt1">
                    <a:lumMod val="100000"/>
                  </a:schemeClr>
                </a:solidFill>
                <a:latin typeface="+mn-ea"/>
                <a:cs typeface="+mn-ea"/>
              </a:rPr>
              <a:t>01</a:t>
            </a:r>
            <a:endParaRPr kumimoji="1" lang="en-US" altLang="zh-CN" sz="2800" b="1" dirty="0">
              <a:solidFill>
                <a:schemeClr val="lt1">
                  <a:lumMod val="100000"/>
                </a:schemeClr>
              </a:solidFill>
              <a:latin typeface="+mn-ea"/>
              <a:cs typeface="+mn-ea"/>
            </a:endParaRPr>
          </a:p>
        </p:txBody>
      </p:sp>
      <p:sp>
        <p:nvSpPr>
          <p:cNvPr id="15" name="矩形 8"/>
          <p:cNvSpPr/>
          <p:nvPr>
            <p:custDataLst>
              <p:tags r:id="rId7"/>
            </p:custDataLst>
          </p:nvPr>
        </p:nvSpPr>
        <p:spPr>
          <a:xfrm>
            <a:off x="2060146" y="4572347"/>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国家和企业持续加大工业研发投入，政府通过政策鼓励技术创新，企业也将研发视为核心竞争力。</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7983306" y="223495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9"/>
          <p:cNvSpPr/>
          <p:nvPr>
            <p:custDataLst>
              <p:tags r:id="rId9"/>
            </p:custDataLst>
          </p:nvPr>
        </p:nvSpPr>
        <p:spPr>
          <a:xfrm>
            <a:off x="7926157" y="3393174"/>
            <a:ext cx="1148783"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0"/>
          <p:cNvSpPr/>
          <p:nvPr>
            <p:custDataLst>
              <p:tags r:id="rId10"/>
            </p:custDataLst>
          </p:nvPr>
        </p:nvSpPr>
        <p:spPr>
          <a:xfrm>
            <a:off x="6870065" y="4564380"/>
            <a:ext cx="3364865" cy="1462405"/>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lt1">
                    <a:lumMod val="100000"/>
                  </a:schemeClr>
                </a:solidFill>
                <a:latin typeface="+mn-ea"/>
                <a:cs typeface="+mn-ea"/>
              </a:rPr>
              <a:t>在航天航空、新能源和新材料领域取得显著创新成果，推动产业升级，提升中国工业在全球产业链中的附加值与话语权。</a:t>
            </a:r>
            <a:endParaRPr lang="zh-CN" altLang="en-US" sz="1600" dirty="0">
              <a:solidFill>
                <a:schemeClr val="lt1">
                  <a:lumMod val="100000"/>
                </a:schemeClr>
              </a:solidFill>
              <a:latin typeface="+mn-ea"/>
              <a:cs typeface="+mn-ea"/>
            </a:endParaRPr>
          </a:p>
        </p:txBody>
      </p:sp>
      <p:sp>
        <p:nvSpPr>
          <p:cNvPr id="35" name="矩形 11"/>
          <p:cNvSpPr/>
          <p:nvPr>
            <p:custDataLst>
              <p:tags r:id="rId11"/>
            </p:custDataLst>
          </p:nvPr>
        </p:nvSpPr>
        <p:spPr>
          <a:xfrm>
            <a:off x="2060146" y="3975457"/>
            <a:ext cx="3257934" cy="407283"/>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研发投入增加</a:t>
            </a:r>
            <a:endParaRPr lang="zh-CN" altLang="en-US" sz="2000" b="1">
              <a:solidFill>
                <a:schemeClr val="lt1">
                  <a:lumMod val="100000"/>
                </a:schemeClr>
              </a:solidFill>
              <a:latin typeface="+mn-ea"/>
              <a:cs typeface="+mn-ea"/>
            </a:endParaRPr>
          </a:p>
        </p:txBody>
      </p:sp>
      <p:sp>
        <p:nvSpPr>
          <p:cNvPr id="36" name="矩形 12"/>
          <p:cNvSpPr/>
          <p:nvPr>
            <p:custDataLst>
              <p:tags r:id="rId12"/>
            </p:custDataLst>
          </p:nvPr>
        </p:nvSpPr>
        <p:spPr>
          <a:xfrm>
            <a:off x="6871444" y="3975457"/>
            <a:ext cx="3257933" cy="407283"/>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创新成果涌现</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19654" y="2482602"/>
            <a:ext cx="542632" cy="539849"/>
          </a:xfrm>
          <a:prstGeom prst="rect">
            <a:avLst/>
          </a:prstGeom>
        </p:spPr>
      </p:pic>
      <p:pic>
        <p:nvPicPr>
          <p:cNvPr id="38" name="图形 2"/>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248731" y="2508002"/>
            <a:ext cx="505642" cy="488972"/>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29385" y="209550"/>
            <a:ext cx="10092690" cy="10896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三、中国工业文明的重要成就</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（一）制造业成就</a:t>
            </a:r>
            <a:endParaRPr lang="zh-CN" altLang="en-US" sz="2800">
              <a:solidFill>
                <a:schemeClr val="accent6">
                  <a:lumMod val="75000"/>
                </a:schemeClr>
              </a:solidFill>
            </a:endParaRPr>
          </a:p>
        </p:txBody>
      </p:sp>
      <p:sp>
        <p:nvSpPr>
          <p:cNvPr id="5" name="任意多边形: 形状 16"/>
          <p:cNvSpPr/>
          <p:nvPr>
            <p:custDataLst>
              <p:tags r:id="rId2"/>
            </p:custDataLst>
          </p:nvPr>
        </p:nvSpPr>
        <p:spPr>
          <a:xfrm rot="2700000">
            <a:off x="1559667" y="184331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6" name="矩形 5"/>
          <p:cNvSpPr/>
          <p:nvPr>
            <p:custDataLst>
              <p:tags r:id="rId3"/>
            </p:custDataLst>
          </p:nvPr>
        </p:nvSpPr>
        <p:spPr>
          <a:xfrm>
            <a:off x="1035649" y="369732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6">
                    <a:lumMod val="75000"/>
                  </a:schemeClr>
                </a:solidFill>
                <a:latin typeface="+mn-ea"/>
                <a:cs typeface="+mn-ea"/>
              </a:rPr>
              <a:t>高端装备制造的国际领先</a:t>
            </a:r>
            <a:endParaRPr lang="zh-CN" altLang="en-US" b="1">
              <a:solidFill>
                <a:schemeClr val="accent6">
                  <a:lumMod val="75000"/>
                </a:schemeClr>
              </a:solidFill>
              <a:latin typeface="+mn-ea"/>
              <a:cs typeface="+mn-ea"/>
            </a:endParaRPr>
          </a:p>
        </p:txBody>
      </p:sp>
      <p:sp>
        <p:nvSpPr>
          <p:cNvPr id="7" name="矩形 6"/>
          <p:cNvSpPr/>
          <p:nvPr>
            <p:custDataLst>
              <p:tags r:id="rId4"/>
            </p:custDataLst>
          </p:nvPr>
        </p:nvSpPr>
        <p:spPr>
          <a:xfrm>
            <a:off x="1020894" y="416855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中国在高铁、航空航天、海洋工程装备等高端装备制造领域已达到世界先进水平，高铁技术的高速、安全和舒适性尤其突出，其技术出口也推动了全球高铁网络的发展。</a:t>
            </a:r>
            <a:endParaRPr lang="zh-CN" altLang="en-US" sz="1600">
              <a:ln>
                <a:noFill/>
                <a:prstDash val="sysDot"/>
              </a:ln>
              <a:solidFill>
                <a:schemeClr val="tx1">
                  <a:lumMod val="85000"/>
                  <a:lumOff val="15000"/>
                </a:schemeClr>
              </a:solidFill>
              <a:latin typeface="+mn-ea"/>
              <a:cs typeface="+mn-ea"/>
            </a:endParaRPr>
          </a:p>
        </p:txBody>
      </p:sp>
      <p:pic>
        <p:nvPicPr>
          <p:cNvPr id="45" name="图片 44" descr="/data/temp/608f7ed2-f88f-42ec-a906-22d328aeae75/bb1b09a7-a531-11f0-954d-ee24d9699ef3.jpegbb1b09a7-a531-11f0-954d-ee24d9699ef3"/>
          <p:cNvPicPr>
            <a:picLocks noChangeAspect="1"/>
          </p:cNvPicPr>
          <p:nvPr>
            <p:custDataLst>
              <p:tags r:id="rId5"/>
            </p:custDataLst>
          </p:nvPr>
        </p:nvPicPr>
        <p:blipFill rotWithShape="1">
          <a:blip r:embed="rId6"/>
          <a:srcRect t="26386" b="26386"/>
          <a:stretch>
            <a:fillRect/>
          </a:stretch>
        </p:blipFill>
        <p:spPr>
          <a:xfrm>
            <a:off x="1223843" y="169900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68" name="任意多边形: 形状 67"/>
          <p:cNvSpPr/>
          <p:nvPr>
            <p:custDataLst>
              <p:tags r:id="rId7"/>
            </p:custDataLst>
          </p:nvPr>
        </p:nvSpPr>
        <p:spPr>
          <a:xfrm rot="2700000">
            <a:off x="5176587" y="1842646"/>
            <a:ext cx="1768893" cy="1781528"/>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3" name="图片 32" descr="/data/temp/608f7ed2-f88f-42ec-a906-22d328aeae75/bb1b0a2b-a531-11f0-954d-ee24d9699ef3.jpegbb1b0a2b-a531-11f0-954d-ee24d9699ef3"/>
          <p:cNvPicPr>
            <a:picLocks noChangeAspect="1"/>
          </p:cNvPicPr>
          <p:nvPr>
            <p:custDataLst>
              <p:tags r:id="rId8"/>
            </p:custDataLst>
          </p:nvPr>
        </p:nvPicPr>
        <p:blipFill rotWithShape="1">
          <a:blip r:embed="rId9"/>
          <a:srcRect t="26385" b="26385"/>
          <a:stretch>
            <a:fillRect/>
          </a:stretch>
        </p:blipFill>
        <p:spPr>
          <a:xfrm>
            <a:off x="4840763" y="1699007"/>
            <a:ext cx="2440540" cy="1728993"/>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8" name="矩形 7"/>
          <p:cNvSpPr/>
          <p:nvPr>
            <p:custDataLst>
              <p:tags r:id="rId10"/>
            </p:custDataLst>
          </p:nvPr>
        </p:nvSpPr>
        <p:spPr>
          <a:xfrm>
            <a:off x="4653234" y="369732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6">
                    <a:lumMod val="75000"/>
                  </a:schemeClr>
                </a:solidFill>
                <a:latin typeface="+mn-ea"/>
                <a:cs typeface="+mn-ea"/>
              </a:rPr>
              <a:t>电子信息制造业的全球地位</a:t>
            </a:r>
            <a:endParaRPr lang="zh-CN" altLang="en-US" b="1">
              <a:solidFill>
                <a:schemeClr val="accent6">
                  <a:lumMod val="75000"/>
                </a:schemeClr>
              </a:solidFill>
              <a:latin typeface="+mn-ea"/>
              <a:cs typeface="+mn-ea"/>
            </a:endParaRPr>
          </a:p>
        </p:txBody>
      </p:sp>
      <p:sp>
        <p:nvSpPr>
          <p:cNvPr id="9" name="矩形 8"/>
          <p:cNvSpPr/>
          <p:nvPr>
            <p:custDataLst>
              <p:tags r:id="rId11"/>
            </p:custDataLst>
          </p:nvPr>
        </p:nvSpPr>
        <p:spPr>
          <a:xfrm>
            <a:off x="4638479" y="416855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中国电子信息制造业在全球占据重要地位，智能手机、计算机、通信设备等产品的产量和技术水平不断提升，华为在</a:t>
            </a:r>
            <a:r>
              <a:rPr lang="en-US" altLang="zh-CN" sz="1600">
                <a:ln>
                  <a:noFill/>
                  <a:prstDash val="sysDot"/>
                </a:ln>
                <a:solidFill>
                  <a:schemeClr val="tx1">
                    <a:lumMod val="85000"/>
                    <a:lumOff val="15000"/>
                  </a:schemeClr>
                </a:solidFill>
                <a:latin typeface="+mn-ea"/>
                <a:cs typeface="+mn-ea"/>
              </a:rPr>
              <a:t>5G</a:t>
            </a:r>
            <a:r>
              <a:rPr lang="zh-CN" altLang="en-US" sz="1600">
                <a:ln>
                  <a:noFill/>
                  <a:prstDash val="sysDot"/>
                </a:ln>
                <a:solidFill>
                  <a:schemeClr val="tx1">
                    <a:lumMod val="85000"/>
                    <a:lumOff val="15000"/>
                  </a:schemeClr>
                </a:solidFill>
                <a:latin typeface="+mn-ea"/>
                <a:cs typeface="+mn-ea"/>
              </a:rPr>
              <a:t>通信设备领域的领先地位推动了全球</a:t>
            </a:r>
            <a:r>
              <a:rPr lang="en-US" altLang="zh-CN" sz="1600">
                <a:ln>
                  <a:noFill/>
                  <a:prstDash val="sysDot"/>
                </a:ln>
                <a:solidFill>
                  <a:schemeClr val="tx1">
                    <a:lumMod val="85000"/>
                    <a:lumOff val="15000"/>
                  </a:schemeClr>
                </a:solidFill>
                <a:latin typeface="+mn-ea"/>
                <a:cs typeface="+mn-ea"/>
              </a:rPr>
              <a:t>5G</a:t>
            </a:r>
            <a:r>
              <a:rPr lang="zh-CN" altLang="en-US" sz="1600">
                <a:ln>
                  <a:noFill/>
                  <a:prstDash val="sysDot"/>
                </a:ln>
                <a:solidFill>
                  <a:schemeClr val="tx1">
                    <a:lumMod val="85000"/>
                    <a:lumOff val="15000"/>
                  </a:schemeClr>
                </a:solidFill>
                <a:latin typeface="+mn-ea"/>
                <a:cs typeface="+mn-ea"/>
              </a:rPr>
              <a:t>技术的广泛应用。</a:t>
            </a:r>
            <a:endParaRPr lang="zh-CN" altLang="en-US" sz="1600">
              <a:ln>
                <a:noFill/>
                <a:prstDash val="sysDot"/>
              </a:ln>
              <a:solidFill>
                <a:schemeClr val="tx1">
                  <a:lumMod val="85000"/>
                  <a:lumOff val="15000"/>
                </a:schemeClr>
              </a:solidFill>
              <a:latin typeface="+mn-ea"/>
              <a:cs typeface="+mn-ea"/>
            </a:endParaRPr>
          </a:p>
        </p:txBody>
      </p:sp>
      <p:sp>
        <p:nvSpPr>
          <p:cNvPr id="71" name="任意多边形: 形状 70"/>
          <p:cNvSpPr/>
          <p:nvPr>
            <p:custDataLst>
              <p:tags r:id="rId12"/>
            </p:custDataLst>
          </p:nvPr>
        </p:nvSpPr>
        <p:spPr>
          <a:xfrm rot="2700000">
            <a:off x="8794172" y="1843311"/>
            <a:ext cx="1768879" cy="1781336"/>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6" name="图片 35" descr="/data/temp/608f7ed2-f88f-42ec-a906-22d328aeae75/bb1b0af5-a531-11f0-954d-ee24d9699ef3.jpegbb1b0af5-a531-11f0-954d-ee24d9699ef3"/>
          <p:cNvPicPr>
            <a:picLocks noChangeAspect="1"/>
          </p:cNvPicPr>
          <p:nvPr>
            <p:custDataLst>
              <p:tags r:id="rId13"/>
            </p:custDataLst>
          </p:nvPr>
        </p:nvPicPr>
        <p:blipFill>
          <a:blip r:embed="rId14"/>
          <a:srcRect t="26307" b="26307"/>
          <a:stretch>
            <a:fillRect/>
          </a:stretch>
        </p:blipFill>
        <p:spPr>
          <a:xfrm>
            <a:off x="8458349" y="1699007"/>
            <a:ext cx="2440540" cy="1728945"/>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0" name="矩形 9"/>
          <p:cNvSpPr/>
          <p:nvPr>
            <p:custDataLst>
              <p:tags r:id="rId15"/>
            </p:custDataLst>
          </p:nvPr>
        </p:nvSpPr>
        <p:spPr>
          <a:xfrm>
            <a:off x="8270819" y="3697324"/>
            <a:ext cx="2823778" cy="54868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6">
                    <a:lumMod val="75000"/>
                  </a:schemeClr>
                </a:solidFill>
                <a:latin typeface="+mn-ea"/>
                <a:cs typeface="+mn-ea"/>
              </a:rPr>
              <a:t>传统制造业的转型升级</a:t>
            </a:r>
            <a:endParaRPr lang="zh-CN" altLang="en-US" b="1">
              <a:solidFill>
                <a:schemeClr val="accent6">
                  <a:lumMod val="75000"/>
                </a:schemeClr>
              </a:solidFill>
              <a:latin typeface="+mn-ea"/>
              <a:cs typeface="+mn-ea"/>
            </a:endParaRPr>
          </a:p>
        </p:txBody>
      </p:sp>
      <p:sp>
        <p:nvSpPr>
          <p:cNvPr id="11" name="矩形 10"/>
          <p:cNvSpPr/>
          <p:nvPr>
            <p:custDataLst>
              <p:tags r:id="rId16"/>
            </p:custDataLst>
          </p:nvPr>
        </p:nvSpPr>
        <p:spPr>
          <a:xfrm>
            <a:off x="8256064" y="4168556"/>
            <a:ext cx="2823376" cy="1678799"/>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传统制造业如纺织、服装、家电等领域通过技术改造和创新实现了转型升级，智能化生产系统和智能家电产品的推出，提升了产品附加值和生产效率。</a:t>
            </a:r>
            <a:endParaRPr lang="zh-CN" altLang="en-US" sz="1600">
              <a:ln>
                <a:noFill/>
                <a:prstDash val="sysDot"/>
              </a:ln>
              <a:solidFill>
                <a:schemeClr val="tx1">
                  <a:lumMod val="85000"/>
                  <a:lumOff val="15000"/>
                </a:schemeClr>
              </a:solidFill>
              <a:latin typeface="+mn-ea"/>
              <a:cs typeface="+mn-ea"/>
            </a:endParaRPr>
          </a:p>
        </p:txBody>
      </p:sp>
      <p:cxnSp>
        <p:nvCxnSpPr>
          <p:cNvPr id="14" name="直接连接符 13"/>
          <p:cNvCxnSpPr/>
          <p:nvPr>
            <p:custDataLst>
              <p:tags r:id="rId17"/>
            </p:custDataLst>
          </p:nvPr>
        </p:nvCxnSpPr>
        <p:spPr>
          <a:xfrm>
            <a:off x="1256428" y="3425340"/>
            <a:ext cx="961386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6090530c-4669-4b04-a828-314c464527bd/a1ba2939-a532-11f0-89a5-caa5613bfbd8.jpg@base@tag=imgScale&amp;m=1&amp;w=1423&amp;h=1781&amp;q=95a1ba2939-a532-11f0-89a5-caa5613bfbd8"/>
          <p:cNvPicPr>
            <a:picLocks noChangeAspect="1"/>
          </p:cNvPicPr>
          <p:nvPr>
            <p:custDataLst>
              <p:tags r:id="rId2"/>
            </p:custDataLst>
          </p:nvPr>
        </p:nvPicPr>
        <p:blipFill>
          <a:blip r:embed="rId3"/>
          <a:srcRect t="12707" b="3707"/>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534160" y="443230"/>
            <a:ext cx="9719310" cy="441960"/>
          </a:xfrm>
        </p:spPr>
        <p:txBody>
          <a:bodyPr>
            <a:noAutofit/>
          </a:bodyPr>
          <a:lstStyle/>
          <a:p>
            <a:r>
              <a:rPr lang="zh-CN" altLang="en-US" sz="2800">
                <a:solidFill>
                  <a:schemeClr val="accent6">
                    <a:lumMod val="75000"/>
                  </a:schemeClr>
                </a:solidFill>
              </a:rPr>
              <a:t>（二）工业技术创新成果</a:t>
            </a:r>
            <a:endParaRPr lang="zh-CN" altLang="en-US" sz="2800">
              <a:solidFill>
                <a:schemeClr val="accent6">
                  <a:lumMod val="75000"/>
                </a:schemeClr>
              </a:solidFill>
            </a:endParaRPr>
          </a:p>
        </p:txBody>
      </p:sp>
      <p:sp>
        <p:nvSpPr>
          <p:cNvPr id="3" name="边界"/>
          <p:cNvSpPr/>
          <p:nvPr>
            <p:custDataLst>
              <p:tags r:id="rId5"/>
            </p:custDataLst>
          </p:nvPr>
        </p:nvSpPr>
        <p:spPr>
          <a:xfrm>
            <a:off x="598964" y="1685823"/>
            <a:ext cx="5184457" cy="457474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4" name="矩形 8"/>
          <p:cNvSpPr/>
          <p:nvPr>
            <p:custDataLst>
              <p:tags r:id="rId6"/>
            </p:custDataLst>
          </p:nvPr>
        </p:nvSpPr>
        <p:spPr>
          <a:xfrm>
            <a:off x="601505" y="1679472"/>
            <a:ext cx="478878" cy="424893"/>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10" name="矩形 9"/>
          <p:cNvSpPr/>
          <p:nvPr>
            <p:custDataLst>
              <p:tags r:id="rId7"/>
            </p:custDataLst>
          </p:nvPr>
        </p:nvSpPr>
        <p:spPr>
          <a:xfrm>
            <a:off x="1117854" y="1680107"/>
            <a:ext cx="4667472" cy="424893"/>
          </a:xfrm>
          <a:prstGeom prst="rect">
            <a:avLst/>
          </a:prstGeom>
          <a:noFill/>
        </p:spPr>
        <p:txBody>
          <a:bodyPr wrap="square" bIns="36195" rtlCol="0" anchor="ctr" anchorCtr="0">
            <a:noAutofit/>
          </a:bodyPr>
          <a:p>
            <a:pPr>
              <a:spcBef>
                <a:spcPct val="0"/>
              </a:spcBef>
              <a:spcAft>
                <a:spcPct val="0"/>
              </a:spcAft>
            </a:pPr>
            <a:r>
              <a:rPr lang="zh-CN" altLang="en-US" sz="1900" b="1" dirty="0">
                <a:solidFill>
                  <a:schemeClr val="accent1"/>
                </a:solidFill>
                <a:latin typeface="+mn-ea"/>
                <a:cs typeface="+mn-ea"/>
              </a:rPr>
              <a:t>核心技术突破</a:t>
            </a:r>
            <a:endParaRPr lang="zh-CN" altLang="en-US" sz="1900" b="1" dirty="0">
              <a:solidFill>
                <a:schemeClr val="accent1"/>
              </a:solidFill>
              <a:latin typeface="+mn-ea"/>
              <a:cs typeface="+mn-ea"/>
            </a:endParaRPr>
          </a:p>
        </p:txBody>
      </p:sp>
      <p:sp>
        <p:nvSpPr>
          <p:cNvPr id="11" name="矩形 10"/>
          <p:cNvSpPr/>
          <p:nvPr>
            <p:custDataLst>
              <p:tags r:id="rId8"/>
            </p:custDataLst>
          </p:nvPr>
        </p:nvSpPr>
        <p:spPr>
          <a:xfrm>
            <a:off x="1116584" y="2132310"/>
            <a:ext cx="4667472" cy="1682424"/>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900" dirty="0">
                <a:ln>
                  <a:noFill/>
                  <a:prstDash val="sysDot"/>
                </a:ln>
                <a:solidFill>
                  <a:schemeClr val="tx1">
                    <a:lumMod val="85000"/>
                    <a:lumOff val="15000"/>
                  </a:schemeClr>
                </a:solidFill>
                <a:latin typeface="+mn-ea"/>
                <a:cs typeface="+mn-ea"/>
                <a:sym typeface="+mn-ea"/>
              </a:rPr>
              <a:t>中国在芯片制造、人工智能算法和新能源电池技术等领域取得重要进展，显著减少了对外部技术的依赖，提升了工业自主创新能力。</a:t>
            </a:r>
            <a:endParaRPr lang="zh-CN" altLang="en-US" sz="1900" dirty="0">
              <a:ln>
                <a:noFill/>
                <a:prstDash val="sysDot"/>
              </a:ln>
              <a:solidFill>
                <a:schemeClr val="tx1">
                  <a:lumMod val="85000"/>
                  <a:lumOff val="15000"/>
                </a:schemeClr>
              </a:solidFill>
              <a:latin typeface="+mn-ea"/>
              <a:cs typeface="+mn-ea"/>
              <a:sym typeface="+mn-ea"/>
            </a:endParaRPr>
          </a:p>
        </p:txBody>
      </p:sp>
      <p:sp>
        <p:nvSpPr>
          <p:cNvPr id="13" name="矩形 12"/>
          <p:cNvSpPr/>
          <p:nvPr>
            <p:custDataLst>
              <p:tags r:id="rId9"/>
            </p:custDataLst>
          </p:nvPr>
        </p:nvSpPr>
        <p:spPr>
          <a:xfrm>
            <a:off x="601505" y="4124036"/>
            <a:ext cx="478878" cy="424893"/>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4" name="矩形 13"/>
          <p:cNvSpPr/>
          <p:nvPr>
            <p:custDataLst>
              <p:tags r:id="rId10"/>
            </p:custDataLst>
          </p:nvPr>
        </p:nvSpPr>
        <p:spPr>
          <a:xfrm>
            <a:off x="1117854" y="4124036"/>
            <a:ext cx="4667472" cy="424893"/>
          </a:xfrm>
          <a:prstGeom prst="rect">
            <a:avLst/>
          </a:prstGeom>
          <a:noFill/>
        </p:spPr>
        <p:txBody>
          <a:bodyPr wrap="square" bIns="36195" rtlCol="0" anchor="ctr" anchorCtr="0">
            <a:noAutofit/>
          </a:bodyPr>
          <a:p>
            <a:pPr>
              <a:spcBef>
                <a:spcPct val="0"/>
              </a:spcBef>
              <a:spcAft>
                <a:spcPct val="0"/>
              </a:spcAft>
            </a:pPr>
            <a:r>
              <a:rPr lang="zh-CN" altLang="en-US" sz="1900" b="1" dirty="0">
                <a:solidFill>
                  <a:schemeClr val="accent2"/>
                </a:solidFill>
                <a:latin typeface="+mn-ea"/>
                <a:cs typeface="+mn-ea"/>
              </a:rPr>
              <a:t>专利申请与技术标准制定</a:t>
            </a:r>
            <a:endParaRPr lang="zh-CN" altLang="en-US" sz="1900" b="1" dirty="0">
              <a:solidFill>
                <a:schemeClr val="accent2"/>
              </a:solidFill>
              <a:latin typeface="+mn-ea"/>
              <a:cs typeface="+mn-ea"/>
            </a:endParaRPr>
          </a:p>
        </p:txBody>
      </p:sp>
      <p:sp>
        <p:nvSpPr>
          <p:cNvPr id="15" name="矩形 14"/>
          <p:cNvSpPr/>
          <p:nvPr>
            <p:custDataLst>
              <p:tags r:id="rId11"/>
            </p:custDataLst>
          </p:nvPr>
        </p:nvSpPr>
        <p:spPr>
          <a:xfrm>
            <a:off x="1116584" y="4578779"/>
            <a:ext cx="4667472" cy="1682424"/>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900" dirty="0">
                <a:ln>
                  <a:noFill/>
                  <a:prstDash val="sysDot"/>
                </a:ln>
                <a:solidFill>
                  <a:schemeClr val="tx1">
                    <a:lumMod val="85000"/>
                    <a:lumOff val="15000"/>
                  </a:schemeClr>
                </a:solidFill>
                <a:latin typeface="+mn-ea"/>
                <a:cs typeface="+mn-ea"/>
                <a:sym typeface="+mn-ea"/>
              </a:rPr>
              <a:t>中国芯片制造工艺已达到国际先进水平，缩小了与国际先进水平的差距，增强了工业自主创新能力。</a:t>
            </a:r>
            <a:endParaRPr lang="zh-CN" altLang="en-US" sz="19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12"/>
            </p:custDataLst>
          </p:nvPr>
        </p:nvCxnSpPr>
        <p:spPr>
          <a:xfrm flipV="1">
            <a:off x="823160" y="2274576"/>
            <a:ext cx="635" cy="1655114"/>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Tree>
    <p:custDataLst>
      <p:tags r:id="rId1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58265" y="313055"/>
            <a:ext cx="100469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（三）工业对国家经济和社会发展的贡献</a:t>
            </a:r>
            <a:endParaRPr lang="zh-CN" altLang="en-US" sz="2800">
              <a:solidFill>
                <a:schemeClr val="accent6">
                  <a:lumMod val="75000"/>
                </a:schemeClr>
              </a:solidFill>
            </a:endParaRPr>
          </a:p>
        </p:txBody>
      </p:sp>
      <p:sp>
        <p:nvSpPr>
          <p:cNvPr id="8" name="矩形: 圆角 55"/>
          <p:cNvSpPr/>
          <p:nvPr>
            <p:custDataLst>
              <p:tags r:id="rId2"/>
            </p:custDataLst>
          </p:nvPr>
        </p:nvSpPr>
        <p:spPr>
          <a:xfrm>
            <a:off x="2768600" y="1195705"/>
            <a:ext cx="7107555" cy="2287270"/>
          </a:xfrm>
          <a:prstGeom prst="roundRect">
            <a:avLst>
              <a:gd name="adj" fmla="val 10491"/>
            </a:avLst>
          </a:prstGeom>
          <a:solidFill>
            <a:srgbClr val="FFFFFF"/>
          </a:solidFill>
          <a:ln>
            <a:solidFill>
              <a:schemeClr val="accent1">
                <a:lumMod val="60000"/>
                <a:lumOff val="40000"/>
              </a:schemeClr>
            </a:solidFill>
          </a:ln>
          <a:effectLst>
            <a:outerShdw blurRad="368300" dist="101600" dir="5400000" sx="98000" sy="98000" algn="t" rotWithShape="0">
              <a:schemeClr val="accent1">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微软雅黑" panose="020B0503020204020204" charset="-122"/>
            </a:endParaRPr>
          </a:p>
        </p:txBody>
      </p:sp>
      <p:sp>
        <p:nvSpPr>
          <p:cNvPr id="10" name="文本框 9"/>
          <p:cNvSpPr txBox="1"/>
          <p:nvPr>
            <p:custDataLst>
              <p:tags r:id="rId3"/>
            </p:custDataLst>
          </p:nvPr>
        </p:nvSpPr>
        <p:spPr>
          <a:xfrm>
            <a:off x="6544945" y="1955800"/>
            <a:ext cx="3082290" cy="1271270"/>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50000"/>
              </a:lnSpc>
              <a:buClrTx/>
              <a:buSzTx/>
              <a:buNone/>
            </a:pPr>
            <a:r>
              <a:rPr lang="zh-CN" altLang="en-US" sz="1600" spc="130" dirty="0">
                <a:ln>
                  <a:noFill/>
                  <a:prstDash val="sysDot"/>
                </a:ln>
                <a:solidFill>
                  <a:srgbClr val="262626"/>
                </a:solidFill>
                <a:latin typeface="+mn-ea"/>
                <a:ea typeface="+mn-ea"/>
                <a:cs typeface="微软雅黑" panose="020B0503020204020204" charset="-122"/>
                <a:sym typeface="+mn-ea"/>
              </a:rPr>
              <a:t>工业是国民经济的重要支柱，对</a:t>
            </a:r>
            <a:r>
              <a:rPr lang="en-US" altLang="zh-CN" sz="1600" spc="130" dirty="0">
                <a:ln>
                  <a:noFill/>
                  <a:prstDash val="sysDot"/>
                </a:ln>
                <a:solidFill>
                  <a:srgbClr val="262626"/>
                </a:solidFill>
                <a:latin typeface="+mn-ea"/>
                <a:ea typeface="+mn-ea"/>
                <a:cs typeface="微软雅黑" panose="020B0503020204020204" charset="-122"/>
                <a:sym typeface="+mn-ea"/>
              </a:rPr>
              <a:t>GDP</a:t>
            </a:r>
            <a:r>
              <a:rPr lang="zh-CN" altLang="en-US" sz="1600" spc="130" dirty="0">
                <a:ln>
                  <a:noFill/>
                  <a:prstDash val="sysDot"/>
                </a:ln>
                <a:solidFill>
                  <a:srgbClr val="262626"/>
                </a:solidFill>
                <a:latin typeface="+mn-ea"/>
                <a:ea typeface="+mn-ea"/>
                <a:cs typeface="微软雅黑" panose="020B0503020204020204" charset="-122"/>
                <a:sym typeface="+mn-ea"/>
              </a:rPr>
              <a:t>增长贡献率高，推动了上下游相关产业的协同发展，形成了完整的产业链条。</a:t>
            </a:r>
            <a:endParaRPr lang="zh-CN" altLang="en-US" sz="1600" spc="130" dirty="0">
              <a:ln>
                <a:noFill/>
                <a:prstDash val="sysDot"/>
              </a:ln>
              <a:solidFill>
                <a:srgbClr val="262626"/>
              </a:solidFill>
              <a:latin typeface="+mn-ea"/>
              <a:ea typeface="+mn-ea"/>
              <a:cs typeface="微软雅黑" panose="020B0503020204020204" charset="-122"/>
              <a:sym typeface="+mn-ea"/>
            </a:endParaRPr>
          </a:p>
        </p:txBody>
      </p:sp>
      <p:sp>
        <p:nvSpPr>
          <p:cNvPr id="13" name="矩形 12"/>
          <p:cNvSpPr/>
          <p:nvPr>
            <p:custDataLst>
              <p:tags r:id="rId4"/>
            </p:custDataLst>
          </p:nvPr>
        </p:nvSpPr>
        <p:spPr>
          <a:xfrm>
            <a:off x="6544840" y="1568653"/>
            <a:ext cx="2662181" cy="354548"/>
          </a:xfrm>
          <a:prstGeom prst="rect">
            <a:avLst/>
          </a:prstGeom>
          <a:noFill/>
          <a:ln>
            <a:noFill/>
          </a:ln>
        </p:spPr>
        <p:txBody>
          <a:bodyPr wrap="square" lIns="0" tIns="0" rIns="0" bIns="0" rtlCol="0" anchor="b" anchorCtr="0">
            <a:noAutofit/>
          </a:bodyPr>
          <a:lstStyle/>
          <a:p>
            <a:pPr>
              <a:lnSpc>
                <a:spcPct val="130000"/>
              </a:lnSpc>
              <a:spcBef>
                <a:spcPts val="0"/>
              </a:spcBef>
              <a:spcAft>
                <a:spcPts val="0"/>
              </a:spcAft>
            </a:pPr>
            <a:r>
              <a:rPr lang="en-US" altLang="en-US" b="1">
                <a:ln w="38100">
                  <a:noFill/>
                </a:ln>
                <a:solidFill>
                  <a:schemeClr val="accent1"/>
                </a:solidFill>
                <a:uFillTx/>
                <a:latin typeface="微软雅黑" panose="020B0503020204020204" charset="-122"/>
                <a:cs typeface="微软雅黑" panose="020B0503020204020204" charset="-122"/>
                <a:sym typeface="+mn-lt"/>
              </a:rPr>
              <a:t>1. </a:t>
            </a:r>
            <a:r>
              <a:rPr lang="zh-CN" altLang="en-US" b="1">
                <a:ln w="38100">
                  <a:noFill/>
                </a:ln>
                <a:solidFill>
                  <a:schemeClr val="accent1"/>
                </a:solidFill>
                <a:uFillTx/>
                <a:latin typeface="微软雅黑" panose="020B0503020204020204" charset="-122"/>
                <a:cs typeface="微软雅黑" panose="020B0503020204020204" charset="-122"/>
                <a:sym typeface="+mn-lt"/>
              </a:rPr>
              <a:t>经济增长引擎</a:t>
            </a:r>
            <a:endParaRPr lang="zh-CN" altLang="en-US" b="1">
              <a:ln w="38100">
                <a:noFill/>
              </a:ln>
              <a:solidFill>
                <a:schemeClr val="accent1"/>
              </a:solidFill>
              <a:uFillTx/>
              <a:latin typeface="微软雅黑" panose="020B0503020204020204" charset="-122"/>
              <a:cs typeface="微软雅黑" panose="020B0503020204020204" charset="-122"/>
              <a:sym typeface="+mn-lt"/>
            </a:endParaRPr>
          </a:p>
        </p:txBody>
      </p:sp>
      <p:pic>
        <p:nvPicPr>
          <p:cNvPr id="14" name="图片 13" descr="D:/视觉中国/VCG41N1465965777.jpgVCG41N1465965777"/>
          <p:cNvPicPr>
            <a:picLocks noChangeAspect="1"/>
          </p:cNvPicPr>
          <p:nvPr>
            <p:custDataLst>
              <p:tags r:id="rId5"/>
            </p:custDataLst>
          </p:nvPr>
        </p:nvPicPr>
        <p:blipFill>
          <a:blip r:embed="rId6"/>
          <a:srcRect/>
          <a:stretch>
            <a:fillRect/>
          </a:stretch>
        </p:blipFill>
        <p:spPr>
          <a:xfrm>
            <a:off x="3118485" y="1296670"/>
            <a:ext cx="3082925" cy="2054225"/>
          </a:xfrm>
          <a:prstGeom prst="roundRect">
            <a:avLst>
              <a:gd name="adj" fmla="val 9668"/>
            </a:avLst>
          </a:prstGeom>
          <a:solidFill>
            <a:schemeClr val="accent1"/>
          </a:solidFill>
          <a:ln w="9525" cap="flat" cmpd="sng" algn="ctr">
            <a:solidFill>
              <a:schemeClr val="tx1">
                <a:lumMod val="40000"/>
                <a:lumOff val="60000"/>
                <a:alpha val="20000"/>
              </a:schemeClr>
            </a:solidFill>
            <a:prstDash val="solid"/>
            <a:round/>
            <a:headEnd type="none" w="med" len="med"/>
            <a:tailEnd type="none" w="med" len="med"/>
          </a:ln>
        </p:spPr>
      </p:pic>
      <p:sp>
        <p:nvSpPr>
          <p:cNvPr id="5" name="矩形: 圆角 55"/>
          <p:cNvSpPr/>
          <p:nvPr>
            <p:custDataLst>
              <p:tags r:id="rId7"/>
            </p:custDataLst>
          </p:nvPr>
        </p:nvSpPr>
        <p:spPr>
          <a:xfrm>
            <a:off x="1878330" y="3834765"/>
            <a:ext cx="7885430" cy="2287270"/>
          </a:xfrm>
          <a:prstGeom prst="roundRect">
            <a:avLst>
              <a:gd name="adj" fmla="val 10491"/>
            </a:avLst>
          </a:prstGeom>
          <a:solidFill>
            <a:srgbClr val="FFFFFF"/>
          </a:solidFill>
          <a:ln>
            <a:solidFill>
              <a:schemeClr val="accent2">
                <a:lumMod val="60000"/>
                <a:lumOff val="40000"/>
              </a:schemeClr>
            </a:solidFill>
          </a:ln>
          <a:effectLst>
            <a:outerShdw blurRad="368300" dist="101600" dir="5400000" sx="98000" sy="98000" algn="t" rotWithShape="0">
              <a:schemeClr val="accent2">
                <a:lumMod val="75000"/>
                <a:alpha val="27000"/>
              </a:scheme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cs typeface="微软雅黑" panose="020B0503020204020204" charset="-122"/>
            </a:endParaRPr>
          </a:p>
        </p:txBody>
      </p:sp>
      <p:sp>
        <p:nvSpPr>
          <p:cNvPr id="24" name="文本框 23"/>
          <p:cNvSpPr txBox="1"/>
          <p:nvPr>
            <p:custDataLst>
              <p:tags r:id="rId8"/>
            </p:custDataLst>
          </p:nvPr>
        </p:nvSpPr>
        <p:spPr>
          <a:xfrm>
            <a:off x="5517515" y="4594860"/>
            <a:ext cx="4109720" cy="1271270"/>
          </a:xfrm>
          <a:prstGeom prst="rect">
            <a:avLst/>
          </a:prstGeom>
          <a:ln>
            <a:noFill/>
            <a:prstDash val="sysDash"/>
          </a:ln>
        </p:spPr>
        <p:txBody>
          <a:bodyPr vert="horz" wrap="square" lIns="0" tIns="0" rIns="0"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50000"/>
              </a:lnSpc>
              <a:buClrTx/>
              <a:buSzTx/>
              <a:buNone/>
            </a:pPr>
            <a:r>
              <a:rPr lang="zh-CN" altLang="en-US" sz="1600" spc="130" dirty="0">
                <a:ln>
                  <a:noFill/>
                  <a:prstDash val="sysDot"/>
                </a:ln>
                <a:solidFill>
                  <a:srgbClr val="262626"/>
                </a:solidFill>
                <a:latin typeface="+mn-ea"/>
                <a:ea typeface="+mn-ea"/>
                <a:cs typeface="微软雅黑" panose="020B0503020204020204" charset="-122"/>
                <a:sym typeface="+mn-ea"/>
              </a:rPr>
              <a:t>工业的快速发展促进了就业，为国家经济稳定增长提供了有力支撑，通过增加就业机会和税收，为经济发展提供了坚实基础。</a:t>
            </a:r>
            <a:endParaRPr lang="zh-CN" altLang="en-US" sz="1600" spc="130" dirty="0">
              <a:ln>
                <a:noFill/>
                <a:prstDash val="sysDot"/>
              </a:ln>
              <a:solidFill>
                <a:srgbClr val="262626"/>
              </a:solidFill>
              <a:latin typeface="+mn-ea"/>
              <a:ea typeface="+mn-ea"/>
              <a:cs typeface="微软雅黑" panose="020B0503020204020204" charset="-122"/>
              <a:sym typeface="+mn-ea"/>
            </a:endParaRPr>
          </a:p>
        </p:txBody>
      </p:sp>
      <p:sp>
        <p:nvSpPr>
          <p:cNvPr id="25" name="矩形 24"/>
          <p:cNvSpPr/>
          <p:nvPr>
            <p:custDataLst>
              <p:tags r:id="rId9"/>
            </p:custDataLst>
          </p:nvPr>
        </p:nvSpPr>
        <p:spPr>
          <a:xfrm>
            <a:off x="5517554" y="4207607"/>
            <a:ext cx="2662181" cy="354548"/>
          </a:xfrm>
          <a:prstGeom prst="rect">
            <a:avLst/>
          </a:prstGeom>
          <a:noFill/>
          <a:ln>
            <a:noFill/>
          </a:ln>
        </p:spPr>
        <p:txBody>
          <a:bodyPr wrap="square" lIns="0" tIns="0" rIns="0" bIns="0" rtlCol="0" anchor="b" anchorCtr="0">
            <a:noAutofit/>
          </a:bodyPr>
          <a:lstStyle/>
          <a:p>
            <a:pPr>
              <a:lnSpc>
                <a:spcPct val="130000"/>
              </a:lnSpc>
              <a:spcBef>
                <a:spcPts val="0"/>
              </a:spcBef>
              <a:spcAft>
                <a:spcPts val="0"/>
              </a:spcAft>
            </a:pPr>
            <a:r>
              <a:rPr lang="en-US" altLang="en-US" b="1">
                <a:ln w="38100">
                  <a:noFill/>
                </a:ln>
                <a:solidFill>
                  <a:schemeClr val="accent2"/>
                </a:solidFill>
                <a:uFillTx/>
                <a:latin typeface="微软雅黑" panose="020B0503020204020204" charset="-122"/>
                <a:cs typeface="微软雅黑" panose="020B0503020204020204" charset="-122"/>
                <a:sym typeface="+mn-lt"/>
              </a:rPr>
              <a:t>2. </a:t>
            </a:r>
            <a:r>
              <a:rPr lang="zh-CN" altLang="en-US" b="1">
                <a:ln w="38100">
                  <a:noFill/>
                </a:ln>
                <a:solidFill>
                  <a:schemeClr val="accent2"/>
                </a:solidFill>
                <a:uFillTx/>
                <a:latin typeface="微软雅黑" panose="020B0503020204020204" charset="-122"/>
                <a:cs typeface="微软雅黑" panose="020B0503020204020204" charset="-122"/>
                <a:sym typeface="+mn-lt"/>
              </a:rPr>
              <a:t>社会发展支撑</a:t>
            </a:r>
            <a:endParaRPr lang="zh-CN" altLang="en-US" b="1">
              <a:ln w="38100">
                <a:noFill/>
              </a:ln>
              <a:solidFill>
                <a:schemeClr val="accent2"/>
              </a:solidFill>
              <a:uFillTx/>
              <a:latin typeface="微软雅黑" panose="020B0503020204020204" charset="-122"/>
              <a:cs typeface="微软雅黑" panose="020B0503020204020204" charset="-122"/>
              <a:sym typeface="+mn-lt"/>
            </a:endParaRPr>
          </a:p>
        </p:txBody>
      </p:sp>
      <p:pic>
        <p:nvPicPr>
          <p:cNvPr id="30" name="图片 29" descr="D:/视觉中国/VCG41473528476.jpgVCG41473528476"/>
          <p:cNvPicPr>
            <a:picLocks noChangeAspect="1"/>
          </p:cNvPicPr>
          <p:nvPr>
            <p:custDataLst>
              <p:tags r:id="rId10"/>
            </p:custDataLst>
          </p:nvPr>
        </p:nvPicPr>
        <p:blipFill>
          <a:blip r:embed="rId11"/>
          <a:srcRect t="574"/>
          <a:stretch>
            <a:fillRect/>
          </a:stretch>
        </p:blipFill>
        <p:spPr>
          <a:xfrm>
            <a:off x="2228215" y="3929380"/>
            <a:ext cx="3082925" cy="2053590"/>
          </a:xfrm>
          <a:prstGeom prst="roundRect">
            <a:avLst>
              <a:gd name="adj" fmla="val 10287"/>
            </a:avLst>
          </a:prstGeom>
          <a:solidFill>
            <a:schemeClr val="accent2"/>
          </a:solidFill>
          <a:ln w="9525" cap="flat" cmpd="sng" algn="ctr">
            <a:solidFill>
              <a:schemeClr val="tx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任务四　</a:t>
            </a:r>
            <a:br>
              <a:rPr lang="zh-CN" altLang="en-US" sz="6600">
                <a:solidFill>
                  <a:schemeClr val="accent1">
                    <a:lumMod val="50000"/>
                  </a:schemeClr>
                </a:solidFill>
              </a:rPr>
            </a:br>
            <a:r>
              <a:rPr lang="zh-CN" altLang="en-US" sz="6600">
                <a:solidFill>
                  <a:schemeClr val="accent1">
                    <a:lumMod val="50000"/>
                  </a:schemeClr>
                </a:solidFill>
              </a:rPr>
              <a:t>药物种植</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custDataLst>
              <p:tags r:id="rId1"/>
            </p:custDataLst>
          </p:nvPr>
        </p:nvSpPr>
        <p:spPr>
          <a:xfrm>
            <a:off x="1417320" y="139700"/>
            <a:ext cx="9824720" cy="1084580"/>
          </a:xfrm>
        </p:spPr>
        <p:txBody>
          <a:bodyPr/>
          <a:p>
            <a:pPr>
              <a:lnSpc>
                <a:spcPct val="120000"/>
              </a:lnSpc>
            </a:pPr>
            <a:r>
              <a:rPr lang="zh-CN" altLang="en-US" sz="3600">
                <a:solidFill>
                  <a:schemeClr val="accent6">
                    <a:lumMod val="75000"/>
                  </a:schemeClr>
                </a:solidFill>
              </a:rPr>
              <a:t>一、学习知识</a:t>
            </a:r>
            <a:br>
              <a:rPr lang="zh-CN" altLang="en-US" sz="2800">
                <a:solidFill>
                  <a:schemeClr val="accent6">
                    <a:lumMod val="75000"/>
                  </a:schemeClr>
                </a:solidFill>
              </a:rPr>
            </a:br>
            <a:r>
              <a:rPr lang="zh-CN" altLang="en-US" sz="2800">
                <a:solidFill>
                  <a:schemeClr val="accent6">
                    <a:lumMod val="75000"/>
                  </a:schemeClr>
                </a:solidFill>
              </a:rPr>
              <a:t>（一）常见药用植物的生长特性</a:t>
            </a:r>
            <a:endParaRPr lang="zh-CN" altLang="en-US" sz="2800">
              <a:solidFill>
                <a:schemeClr val="accent6">
                  <a:lumMod val="75000"/>
                </a:schemeClr>
              </a:solidFill>
            </a:endParaRPr>
          </a:p>
        </p:txBody>
      </p:sp>
      <p:sp>
        <p:nvSpPr>
          <p:cNvPr id="18" name="圆角矩形 1"/>
          <p:cNvSpPr/>
          <p:nvPr>
            <p:custDataLst>
              <p:tags r:id="rId2"/>
            </p:custDataLst>
          </p:nvPr>
        </p:nvSpPr>
        <p:spPr>
          <a:xfrm>
            <a:off x="715963" y="1446530"/>
            <a:ext cx="3376295" cy="4828540"/>
          </a:xfrm>
          <a:prstGeom prst="roundRect">
            <a:avLst>
              <a:gd name="adj" fmla="val 3766"/>
            </a:avLst>
          </a:prstGeom>
          <a:gradFill>
            <a:gsLst>
              <a:gs pos="0">
                <a:srgbClr val="FFFFFF">
                  <a:alpha val="10000"/>
                </a:srgbClr>
              </a:gs>
              <a:gs pos="100000">
                <a:schemeClr val="accent6">
                  <a:alpha val="15000"/>
                </a:schemeClr>
              </a:gs>
            </a:gsLst>
            <a:lin ang="5400000" scaled="0"/>
          </a:gradFill>
          <a:ln w="12700">
            <a:solidFill>
              <a:schemeClr val="accent6">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任意多边形: 形状 1"/>
          <p:cNvSpPr/>
          <p:nvPr>
            <p:custDataLst>
              <p:tags r:id="rId3"/>
            </p:custDataLst>
          </p:nvPr>
        </p:nvSpPr>
        <p:spPr>
          <a:xfrm>
            <a:off x="1550353" y="1393825"/>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6">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4" name="任意多边形: 形状 3"/>
          <p:cNvSpPr/>
          <p:nvPr>
            <p:custDataLst>
              <p:tags r:id="rId4"/>
            </p:custDataLst>
          </p:nvPr>
        </p:nvSpPr>
        <p:spPr>
          <a:xfrm>
            <a:off x="3017838" y="1393825"/>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6">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5" name="任意多边形: 形状 4" descr="D:\51PPT模板网\51pptmoban.com\图片.jpg"/>
          <p:cNvSpPr/>
          <p:nvPr>
            <p:custDataLst>
              <p:tags r:id="rId5"/>
            </p:custDataLst>
          </p:nvPr>
        </p:nvSpPr>
        <p:spPr>
          <a:xfrm>
            <a:off x="1635443" y="1397000"/>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6">
                  <a:lumMod val="60000"/>
                  <a:lumOff val="40000"/>
                  <a:alpha val="100000"/>
                </a:schemeClr>
              </a:gs>
              <a:gs pos="100000">
                <a:schemeClr val="accent6">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20" name="形状9"/>
          <p:cNvSpPr/>
          <p:nvPr>
            <p:custDataLst>
              <p:tags r:id="rId6"/>
            </p:custDataLst>
          </p:nvPr>
        </p:nvSpPr>
        <p:spPr>
          <a:xfrm>
            <a:off x="1775143" y="6275070"/>
            <a:ext cx="1259205" cy="50800"/>
          </a:xfrm>
          <a:prstGeom prst="roundRect">
            <a:avLst>
              <a:gd name="adj" fmla="val 50000"/>
            </a:avLst>
          </a:prstGeom>
          <a:solidFill>
            <a:schemeClr val="accent6">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0" name="矩形 9"/>
          <p:cNvSpPr/>
          <p:nvPr>
            <p:custDataLst>
              <p:tags r:id="rId7"/>
            </p:custDataLst>
          </p:nvPr>
        </p:nvSpPr>
        <p:spPr>
          <a:xfrm>
            <a:off x="922655" y="2509520"/>
            <a:ext cx="315785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紫苏是一种一年生草本植物，整个生长周期大约为</a:t>
            </a:r>
            <a:r>
              <a:rPr lang="en-US" altLang="zh-CN" sz="1600" dirty="0">
                <a:ln>
                  <a:noFill/>
                  <a:prstDash val="sysDot"/>
                </a:ln>
                <a:solidFill>
                  <a:schemeClr val="tx1">
                    <a:lumMod val="85000"/>
                    <a:lumOff val="15000"/>
                  </a:schemeClr>
                </a:solidFill>
                <a:latin typeface="+mn-ea"/>
                <a:cs typeface="+mn-ea"/>
              </a:rPr>
              <a:t>120</a:t>
            </a:r>
            <a:r>
              <a:rPr lang="zh-CN" altLang="en-US" sz="1600" dirty="0">
                <a:ln>
                  <a:noFill/>
                  <a:prstDash val="sysDot"/>
                </a:ln>
                <a:solidFill>
                  <a:schemeClr val="tx1">
                    <a:lumMod val="85000"/>
                    <a:lumOff val="15000"/>
                  </a:schemeClr>
                </a:solidFill>
                <a:latin typeface="+mn-ea"/>
                <a:cs typeface="+mn-ea"/>
              </a:rPr>
              <a:t>至</a:t>
            </a:r>
            <a:r>
              <a:rPr lang="en-US" altLang="zh-CN" sz="1600" dirty="0">
                <a:ln>
                  <a:noFill/>
                  <a:prstDash val="sysDot"/>
                </a:ln>
                <a:solidFill>
                  <a:schemeClr val="tx1">
                    <a:lumMod val="85000"/>
                    <a:lumOff val="15000"/>
                  </a:schemeClr>
                </a:solidFill>
                <a:latin typeface="+mn-ea"/>
                <a:cs typeface="+mn-ea"/>
              </a:rPr>
              <a:t>150</a:t>
            </a:r>
            <a:r>
              <a:rPr lang="zh-CN" altLang="en-US" sz="1600" dirty="0">
                <a:ln>
                  <a:noFill/>
                  <a:prstDash val="sysDot"/>
                </a:ln>
                <a:solidFill>
                  <a:schemeClr val="tx1">
                    <a:lumMod val="85000"/>
                    <a:lumOff val="15000"/>
                  </a:schemeClr>
                </a:solidFill>
                <a:latin typeface="+mn-ea"/>
                <a:cs typeface="+mn-ea"/>
              </a:rPr>
              <a:t>天。它分为四个阶段：发芽期、幼苗期、生长期和花期。紫苏需要充足的光照，每日至少需要</a:t>
            </a:r>
            <a:r>
              <a:rPr lang="en-US" altLang="zh-CN" sz="1600" dirty="0">
                <a:ln>
                  <a:noFill/>
                  <a:prstDash val="sysDot"/>
                </a:ln>
                <a:solidFill>
                  <a:schemeClr val="tx1">
                    <a:lumMod val="85000"/>
                    <a:lumOff val="15000"/>
                  </a:schemeClr>
                </a:solidFill>
                <a:latin typeface="+mn-ea"/>
                <a:cs typeface="+mn-ea"/>
              </a:rPr>
              <a:t>6</a:t>
            </a:r>
            <a:r>
              <a:rPr lang="zh-CN" altLang="en-US" sz="1600" dirty="0">
                <a:ln>
                  <a:noFill/>
                  <a:prstDash val="sysDot"/>
                </a:ln>
                <a:solidFill>
                  <a:schemeClr val="tx1">
                    <a:lumMod val="85000"/>
                    <a:lumOff val="15000"/>
                  </a:schemeClr>
                </a:solidFill>
                <a:latin typeface="+mn-ea"/>
                <a:cs typeface="+mn-ea"/>
              </a:rPr>
              <a:t>小时的光照时间，适宜的生长温度范围是</a:t>
            </a:r>
            <a:r>
              <a:rPr lang="en-US" altLang="zh-CN" sz="1600" dirty="0">
                <a:ln>
                  <a:noFill/>
                  <a:prstDash val="sysDot"/>
                </a:ln>
                <a:solidFill>
                  <a:schemeClr val="tx1">
                    <a:lumMod val="85000"/>
                    <a:lumOff val="15000"/>
                  </a:schemeClr>
                </a:solidFill>
                <a:latin typeface="+mn-ea"/>
                <a:cs typeface="+mn-ea"/>
              </a:rPr>
              <a:t>18</a:t>
            </a:r>
            <a:r>
              <a:rPr lang="zh-CN" altLang="en-US" sz="1600" dirty="0">
                <a:ln>
                  <a:noFill/>
                  <a:prstDash val="sysDot"/>
                </a:ln>
                <a:solidFill>
                  <a:schemeClr val="tx1">
                    <a:lumMod val="85000"/>
                    <a:lumOff val="15000"/>
                  </a:schemeClr>
                </a:solidFill>
                <a:latin typeface="+mn-ea"/>
                <a:cs typeface="+mn-ea"/>
              </a:rPr>
              <a:t>至</a:t>
            </a:r>
            <a:r>
              <a:rPr lang="en-US" altLang="zh-CN" sz="1600" dirty="0">
                <a:ln>
                  <a:noFill/>
                  <a:prstDash val="sysDot"/>
                </a:ln>
                <a:solidFill>
                  <a:schemeClr val="tx1">
                    <a:lumMod val="85000"/>
                    <a:lumOff val="15000"/>
                  </a:schemeClr>
                </a:solidFill>
                <a:latin typeface="+mn-ea"/>
                <a:cs typeface="+mn-ea"/>
              </a:rPr>
              <a:t>28℃</a:t>
            </a:r>
            <a:r>
              <a:rPr lang="zh-CN" altLang="en-US" sz="1600" dirty="0">
                <a:ln>
                  <a:noFill/>
                  <a:prstDash val="sysDot"/>
                </a:ln>
                <a:solidFill>
                  <a:schemeClr val="tx1">
                    <a:lumMod val="85000"/>
                    <a:lumOff val="15000"/>
                  </a:schemeClr>
                </a:solidFill>
                <a:latin typeface="+mn-ea"/>
                <a:cs typeface="+mn-ea"/>
              </a:rPr>
              <a:t>。在土壤方面，紫苏对土壤要求不严格，但更喜欢排水良好的砂壤土，土壤酸碱度以中性至微碱性（</a:t>
            </a:r>
            <a:r>
              <a:rPr lang="en-US" altLang="zh-CN" sz="1600" dirty="0">
                <a:ln>
                  <a:noFill/>
                  <a:prstDash val="sysDot"/>
                </a:ln>
                <a:solidFill>
                  <a:schemeClr val="tx1">
                    <a:lumMod val="85000"/>
                    <a:lumOff val="15000"/>
                  </a:schemeClr>
                </a:solidFill>
                <a:latin typeface="+mn-ea"/>
                <a:cs typeface="+mn-ea"/>
              </a:rPr>
              <a:t>pH 6.5</a:t>
            </a:r>
            <a:r>
              <a:rPr lang="zh-CN" altLang="en-US" sz="1600" dirty="0">
                <a:ln>
                  <a:noFill/>
                  <a:prstDash val="sysDot"/>
                </a:ln>
                <a:solidFill>
                  <a:schemeClr val="tx1">
                    <a:lumMod val="85000"/>
                    <a:lumOff val="15000"/>
                  </a:schemeClr>
                </a:solidFill>
                <a:latin typeface="+mn-ea"/>
                <a:cs typeface="+mn-ea"/>
              </a:rPr>
              <a:t>至</a:t>
            </a:r>
            <a:r>
              <a:rPr lang="en-US" altLang="zh-CN" sz="1600" dirty="0">
                <a:ln>
                  <a:noFill/>
                  <a:prstDash val="sysDot"/>
                </a:ln>
                <a:solidFill>
                  <a:schemeClr val="tx1">
                    <a:lumMod val="85000"/>
                    <a:lumOff val="15000"/>
                  </a:schemeClr>
                </a:solidFill>
                <a:latin typeface="+mn-ea"/>
                <a:cs typeface="+mn-ea"/>
              </a:rPr>
              <a:t>7.5</a:t>
            </a:r>
            <a:r>
              <a:rPr lang="zh-CN" altLang="en-US" sz="1600" dirty="0">
                <a:ln>
                  <a:noFill/>
                  <a:prstDash val="sysDot"/>
                </a:ln>
                <a:solidFill>
                  <a:schemeClr val="tx1">
                    <a:lumMod val="85000"/>
                    <a:lumOff val="15000"/>
                  </a:schemeClr>
                </a:solidFill>
                <a:latin typeface="+mn-ea"/>
                <a:cs typeface="+mn-ea"/>
              </a:rPr>
              <a:t>）为宜。</a:t>
            </a:r>
            <a:endParaRPr lang="zh-CN" altLang="en-US" sz="1600" dirty="0">
              <a:ln>
                <a:noFill/>
                <a:prstDash val="sysDot"/>
              </a:ln>
              <a:solidFill>
                <a:schemeClr val="tx1">
                  <a:lumMod val="85000"/>
                  <a:lumOff val="15000"/>
                </a:schemeClr>
              </a:solidFill>
              <a:latin typeface="+mn-ea"/>
              <a:cs typeface="+mn-ea"/>
            </a:endParaRPr>
          </a:p>
        </p:txBody>
      </p:sp>
      <p:sp>
        <p:nvSpPr>
          <p:cNvPr id="6" name="标题"/>
          <p:cNvSpPr txBox="1"/>
          <p:nvPr>
            <p:custDataLst>
              <p:tags r:id="rId8"/>
            </p:custDataLst>
          </p:nvPr>
        </p:nvSpPr>
        <p:spPr>
          <a:xfrm>
            <a:off x="933768" y="1800860"/>
            <a:ext cx="2941955" cy="609600"/>
          </a:xfrm>
          <a:prstGeom prst="rect">
            <a:avLst/>
          </a:prstGeom>
          <a:noFill/>
        </p:spPr>
        <p:txBody>
          <a:bodyPr wrap="square" lIns="0" tIns="0" rIns="0" bIns="0" rtlCol="0" anchor="ctr">
            <a:noAutofit/>
          </a:bodyPr>
          <a:p>
            <a:pPr algn="ctr"/>
            <a:r>
              <a:rPr lang="zh-CN" altLang="en-US" sz="2000" b="1" spc="300">
                <a:solidFill>
                  <a:schemeClr val="accent6"/>
                </a:solidFill>
                <a:latin typeface="+mn-ea"/>
              </a:rPr>
              <a:t>紫苏的生长周期与环境需求</a:t>
            </a:r>
            <a:endParaRPr lang="zh-CN" altLang="en-US" sz="2000" b="1" spc="300">
              <a:solidFill>
                <a:schemeClr val="accent6"/>
              </a:solidFill>
              <a:latin typeface="+mn-ea"/>
            </a:endParaRPr>
          </a:p>
        </p:txBody>
      </p:sp>
      <p:cxnSp>
        <p:nvCxnSpPr>
          <p:cNvPr id="60" name="直接连接符 59"/>
          <p:cNvCxnSpPr/>
          <p:nvPr>
            <p:custDataLst>
              <p:tags r:id="rId9"/>
            </p:custDataLst>
          </p:nvPr>
        </p:nvCxnSpPr>
        <p:spPr>
          <a:xfrm>
            <a:off x="933768" y="2512695"/>
            <a:ext cx="2887345" cy="0"/>
          </a:xfrm>
          <a:prstGeom prst="line">
            <a:avLst/>
          </a:prstGeom>
          <a:ln w="19050">
            <a:gradFill>
              <a:gsLst>
                <a:gs pos="100000">
                  <a:schemeClr val="accent6">
                    <a:alpha val="0"/>
                  </a:schemeClr>
                </a:gs>
                <a:gs pos="0">
                  <a:schemeClr val="accent6">
                    <a:alpha val="44000"/>
                  </a:schemeClr>
                </a:gs>
              </a:gsLst>
              <a:path path="circle">
                <a:fillToRect l="50000" t="50000" r="50000" b="50000"/>
              </a:path>
              <a:tileRect/>
            </a:gradFill>
          </a:ln>
          <a:effectLst>
            <a:outerShdw blurRad="50800" dist="25400" dir="5400000" algn="t" rotWithShape="0">
              <a:schemeClr val="accent6">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31" name="圆角矩形 1"/>
          <p:cNvSpPr/>
          <p:nvPr>
            <p:custDataLst>
              <p:tags r:id="rId10"/>
            </p:custDataLst>
          </p:nvPr>
        </p:nvSpPr>
        <p:spPr>
          <a:xfrm>
            <a:off x="8122603" y="1445895"/>
            <a:ext cx="3376295" cy="4828540"/>
          </a:xfrm>
          <a:prstGeom prst="roundRect">
            <a:avLst>
              <a:gd name="adj" fmla="val 3766"/>
            </a:avLst>
          </a:prstGeom>
          <a:gradFill>
            <a:gsLst>
              <a:gs pos="0">
                <a:srgbClr val="FFFFFF">
                  <a:alpha val="10000"/>
                </a:srgbClr>
              </a:gs>
              <a:gs pos="100000">
                <a:schemeClr val="accent6">
                  <a:alpha val="15000"/>
                </a:schemeClr>
              </a:gs>
            </a:gsLst>
            <a:lin ang="5400000" scaled="0"/>
          </a:gradFill>
          <a:ln w="12700">
            <a:solidFill>
              <a:schemeClr val="accent6">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33" name="任意多边形: 形状 1"/>
          <p:cNvSpPr/>
          <p:nvPr>
            <p:custDataLst>
              <p:tags r:id="rId11"/>
            </p:custDataLst>
          </p:nvPr>
        </p:nvSpPr>
        <p:spPr>
          <a:xfrm>
            <a:off x="8956993" y="13931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6">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34" name="任意多边形: 形状 3"/>
          <p:cNvSpPr/>
          <p:nvPr>
            <p:custDataLst>
              <p:tags r:id="rId12"/>
            </p:custDataLst>
          </p:nvPr>
        </p:nvSpPr>
        <p:spPr>
          <a:xfrm>
            <a:off x="10424478" y="139319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6">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7" name="任意多边形: 形状 4" descr="D:\51PPT模板网\51pptmoban.com\图片.jpg"/>
          <p:cNvSpPr/>
          <p:nvPr>
            <p:custDataLst>
              <p:tags r:id="rId13"/>
            </p:custDataLst>
          </p:nvPr>
        </p:nvSpPr>
        <p:spPr>
          <a:xfrm>
            <a:off x="9042083" y="139636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6">
                  <a:lumMod val="60000"/>
                  <a:lumOff val="40000"/>
                  <a:alpha val="100000"/>
                </a:schemeClr>
              </a:gs>
              <a:gs pos="100000">
                <a:schemeClr val="accent6">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8" name="形状9"/>
          <p:cNvSpPr/>
          <p:nvPr>
            <p:custDataLst>
              <p:tags r:id="rId14"/>
            </p:custDataLst>
          </p:nvPr>
        </p:nvSpPr>
        <p:spPr>
          <a:xfrm>
            <a:off x="9181783" y="6274435"/>
            <a:ext cx="1259205" cy="50800"/>
          </a:xfrm>
          <a:prstGeom prst="roundRect">
            <a:avLst>
              <a:gd name="adj" fmla="val 50000"/>
            </a:avLst>
          </a:prstGeom>
          <a:solidFill>
            <a:schemeClr val="accent6">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9" name="矩形 8"/>
          <p:cNvSpPr/>
          <p:nvPr>
            <p:custDataLst>
              <p:tags r:id="rId15"/>
            </p:custDataLst>
          </p:nvPr>
        </p:nvSpPr>
        <p:spPr>
          <a:xfrm>
            <a:off x="8340408" y="2614295"/>
            <a:ext cx="294195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金银花是一种多年生藤本植物，其生长周期较长，分为营养生长期和生殖生长期。营养生长期可持续</a:t>
            </a:r>
            <a:r>
              <a:rPr lang="en-US" altLang="zh-CN" sz="1600">
                <a:ln>
                  <a:noFill/>
                  <a:prstDash val="sysDot"/>
                </a:ln>
                <a:solidFill>
                  <a:schemeClr val="tx1">
                    <a:lumMod val="85000"/>
                    <a:lumOff val="15000"/>
                  </a:schemeClr>
                </a:solidFill>
                <a:latin typeface="+mn-ea"/>
                <a:cs typeface="+mn-ea"/>
              </a:rPr>
              <a:t>1</a:t>
            </a:r>
            <a:r>
              <a:rPr lang="zh-CN" altLang="en-US" sz="1600">
                <a:ln>
                  <a:noFill/>
                  <a:prstDash val="sysDot"/>
                </a:ln>
                <a:solidFill>
                  <a:schemeClr val="tx1">
                    <a:lumMod val="85000"/>
                    <a:lumOff val="15000"/>
                  </a:schemeClr>
                </a:solidFill>
                <a:latin typeface="+mn-ea"/>
                <a:cs typeface="+mn-ea"/>
              </a:rPr>
              <a:t>至</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年，以枝叶生长为主；生殖生长期则需要</a:t>
            </a:r>
            <a:r>
              <a:rPr lang="en-US" altLang="zh-CN" sz="1600">
                <a:ln>
                  <a:noFill/>
                  <a:prstDash val="sysDot"/>
                </a:ln>
                <a:solidFill>
                  <a:schemeClr val="tx1">
                    <a:lumMod val="85000"/>
                    <a:lumOff val="15000"/>
                  </a:schemeClr>
                </a:solidFill>
                <a:latin typeface="+mn-ea"/>
                <a:cs typeface="+mn-ea"/>
              </a:rPr>
              <a:t>3</a:t>
            </a:r>
            <a:r>
              <a:rPr lang="zh-CN" altLang="en-US" sz="1600">
                <a:ln>
                  <a:noFill/>
                  <a:prstDash val="sysDot"/>
                </a:ln>
                <a:solidFill>
                  <a:schemeClr val="tx1">
                    <a:lumMod val="85000"/>
                    <a:lumOff val="15000"/>
                  </a:schemeClr>
                </a:solidFill>
                <a:latin typeface="+mn-ea"/>
                <a:cs typeface="+mn-ea"/>
              </a:rPr>
              <a:t>年以上，每年</a:t>
            </a:r>
            <a:r>
              <a:rPr lang="en-US" altLang="zh-CN" sz="1600">
                <a:ln>
                  <a:noFill/>
                  <a:prstDash val="sysDot"/>
                </a:ln>
                <a:solidFill>
                  <a:schemeClr val="tx1">
                    <a:lumMod val="85000"/>
                    <a:lumOff val="15000"/>
                  </a:schemeClr>
                </a:solidFill>
                <a:latin typeface="+mn-ea"/>
                <a:cs typeface="+mn-ea"/>
              </a:rPr>
              <a:t>4</a:t>
            </a:r>
            <a:r>
              <a:rPr lang="zh-CN" altLang="en-US" sz="1600">
                <a:ln>
                  <a:noFill/>
                  <a:prstDash val="sysDot"/>
                </a:ln>
                <a:solidFill>
                  <a:schemeClr val="tx1">
                    <a:lumMod val="85000"/>
                    <a:lumOff val="15000"/>
                  </a:schemeClr>
                </a:solidFill>
                <a:latin typeface="+mn-ea"/>
                <a:cs typeface="+mn-ea"/>
              </a:rPr>
              <a:t>至</a:t>
            </a:r>
            <a:r>
              <a:rPr lang="en-US" altLang="zh-CN" sz="1600">
                <a:ln>
                  <a:noFill/>
                  <a:prstDash val="sysDot"/>
                </a:ln>
                <a:solidFill>
                  <a:schemeClr val="tx1">
                    <a:lumMod val="85000"/>
                    <a:lumOff val="15000"/>
                  </a:schemeClr>
                </a:solidFill>
                <a:latin typeface="+mn-ea"/>
                <a:cs typeface="+mn-ea"/>
              </a:rPr>
              <a:t>6</a:t>
            </a:r>
            <a:r>
              <a:rPr lang="zh-CN" altLang="en-US" sz="1600">
                <a:ln>
                  <a:noFill/>
                  <a:prstDash val="sysDot"/>
                </a:ln>
                <a:solidFill>
                  <a:schemeClr val="tx1">
                    <a:lumMod val="85000"/>
                    <a:lumOff val="15000"/>
                  </a:schemeClr>
                </a:solidFill>
                <a:latin typeface="+mn-ea"/>
                <a:cs typeface="+mn-ea"/>
              </a:rPr>
              <a:t>月开花。金银花喜阳耐半阴，充足的光照有助于花芽分化。</a:t>
            </a:r>
            <a:endParaRPr lang="zh-CN" altLang="en-US" sz="1600">
              <a:ln>
                <a:noFill/>
                <a:prstDash val="sysDot"/>
              </a:ln>
              <a:solidFill>
                <a:schemeClr val="tx1">
                  <a:lumMod val="85000"/>
                  <a:lumOff val="15000"/>
                </a:schemeClr>
              </a:solidFill>
              <a:latin typeface="+mn-ea"/>
              <a:cs typeface="+mn-ea"/>
            </a:endParaRPr>
          </a:p>
        </p:txBody>
      </p:sp>
      <p:sp>
        <p:nvSpPr>
          <p:cNvPr id="38" name="标题"/>
          <p:cNvSpPr txBox="1"/>
          <p:nvPr>
            <p:custDataLst>
              <p:tags r:id="rId16"/>
            </p:custDataLst>
          </p:nvPr>
        </p:nvSpPr>
        <p:spPr>
          <a:xfrm>
            <a:off x="8340408" y="1800225"/>
            <a:ext cx="2941955" cy="609600"/>
          </a:xfrm>
          <a:prstGeom prst="rect">
            <a:avLst/>
          </a:prstGeom>
          <a:noFill/>
        </p:spPr>
        <p:txBody>
          <a:bodyPr wrap="square" lIns="0" tIns="0" rIns="0" bIns="0" rtlCol="0" anchor="ctr">
            <a:noAutofit/>
          </a:bodyPr>
          <a:p>
            <a:pPr algn="ctr"/>
            <a:r>
              <a:rPr lang="zh-CN" altLang="en-US" sz="2000" b="1" spc="300">
                <a:solidFill>
                  <a:schemeClr val="accent6"/>
                </a:solidFill>
                <a:latin typeface="+mn-ea"/>
              </a:rPr>
              <a:t>金银花的生长周期与环境需求</a:t>
            </a:r>
            <a:endParaRPr lang="zh-CN" altLang="en-US" sz="2000" b="1" spc="300">
              <a:solidFill>
                <a:schemeClr val="accent6"/>
              </a:solidFill>
              <a:latin typeface="+mn-ea"/>
            </a:endParaRPr>
          </a:p>
        </p:txBody>
      </p:sp>
      <p:cxnSp>
        <p:nvCxnSpPr>
          <p:cNvPr id="39" name="直接连接符 38"/>
          <p:cNvCxnSpPr/>
          <p:nvPr>
            <p:custDataLst>
              <p:tags r:id="rId17"/>
            </p:custDataLst>
          </p:nvPr>
        </p:nvCxnSpPr>
        <p:spPr>
          <a:xfrm>
            <a:off x="8340408" y="2512060"/>
            <a:ext cx="2887345" cy="0"/>
          </a:xfrm>
          <a:prstGeom prst="line">
            <a:avLst/>
          </a:prstGeom>
          <a:ln w="19050">
            <a:gradFill>
              <a:gsLst>
                <a:gs pos="100000">
                  <a:schemeClr val="accent6">
                    <a:alpha val="0"/>
                  </a:schemeClr>
                </a:gs>
                <a:gs pos="0">
                  <a:schemeClr val="accent6">
                    <a:alpha val="44000"/>
                  </a:schemeClr>
                </a:gs>
              </a:gsLst>
              <a:path path="circle">
                <a:fillToRect l="50000" t="50000" r="50000" b="50000"/>
              </a:path>
              <a:tileRect/>
            </a:gradFill>
          </a:ln>
          <a:effectLst>
            <a:outerShdw blurRad="50800" dist="25400" dir="5400000" algn="t" rotWithShape="0">
              <a:schemeClr val="accent6">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41" name="圆角矩形 1"/>
          <p:cNvSpPr/>
          <p:nvPr>
            <p:custDataLst>
              <p:tags r:id="rId18"/>
            </p:custDataLst>
          </p:nvPr>
        </p:nvSpPr>
        <p:spPr>
          <a:xfrm>
            <a:off x="4419283" y="1443355"/>
            <a:ext cx="3376295" cy="4828540"/>
          </a:xfrm>
          <a:prstGeom prst="roundRect">
            <a:avLst>
              <a:gd name="adj" fmla="val 3766"/>
            </a:avLst>
          </a:prstGeom>
          <a:gradFill>
            <a:gsLst>
              <a:gs pos="0">
                <a:srgbClr val="FFFFFF">
                  <a:alpha val="10000"/>
                </a:srgbClr>
              </a:gs>
              <a:gs pos="100000">
                <a:schemeClr val="accent6">
                  <a:alpha val="15000"/>
                </a:schemeClr>
              </a:gs>
            </a:gsLst>
            <a:lin ang="5400000" scaled="0"/>
          </a:gradFill>
          <a:ln w="12700">
            <a:solidFill>
              <a:schemeClr val="accent6">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1" name="任意多边形: 形状 1"/>
          <p:cNvSpPr/>
          <p:nvPr>
            <p:custDataLst>
              <p:tags r:id="rId19"/>
            </p:custDataLst>
          </p:nvPr>
        </p:nvSpPr>
        <p:spPr>
          <a:xfrm>
            <a:off x="5253673" y="139065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6">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 name="任意多边形: 形状 3"/>
          <p:cNvSpPr/>
          <p:nvPr>
            <p:custDataLst>
              <p:tags r:id="rId20"/>
            </p:custDataLst>
          </p:nvPr>
        </p:nvSpPr>
        <p:spPr>
          <a:xfrm>
            <a:off x="6721158" y="1390650"/>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6">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6" name="任意多边形: 形状 4" descr="D:\51PPT模板网\51pptmoban.com\图片.jpg"/>
          <p:cNvSpPr/>
          <p:nvPr>
            <p:custDataLst>
              <p:tags r:id="rId21"/>
            </p:custDataLst>
          </p:nvPr>
        </p:nvSpPr>
        <p:spPr>
          <a:xfrm>
            <a:off x="5338763" y="1393825"/>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6">
                  <a:lumMod val="60000"/>
                  <a:lumOff val="40000"/>
                  <a:alpha val="100000"/>
                </a:schemeClr>
              </a:gs>
              <a:gs pos="100000">
                <a:schemeClr val="accent6">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7" name="形状9"/>
          <p:cNvSpPr/>
          <p:nvPr>
            <p:custDataLst>
              <p:tags r:id="rId22"/>
            </p:custDataLst>
          </p:nvPr>
        </p:nvSpPr>
        <p:spPr>
          <a:xfrm>
            <a:off x="5477828" y="6271895"/>
            <a:ext cx="1259205" cy="50800"/>
          </a:xfrm>
          <a:prstGeom prst="roundRect">
            <a:avLst>
              <a:gd name="adj" fmla="val 50000"/>
            </a:avLst>
          </a:prstGeom>
          <a:solidFill>
            <a:schemeClr val="accent6">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48" name="矩形 47"/>
          <p:cNvSpPr/>
          <p:nvPr>
            <p:custDataLst>
              <p:tags r:id="rId23"/>
            </p:custDataLst>
          </p:nvPr>
        </p:nvSpPr>
        <p:spPr>
          <a:xfrm>
            <a:off x="4636453" y="2611755"/>
            <a:ext cx="294195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薄荷是一种多年生草本植物，生长周期大约为</a:t>
            </a:r>
            <a:r>
              <a:rPr lang="en-US" altLang="zh-CN" sz="1600">
                <a:ln>
                  <a:noFill/>
                  <a:prstDash val="sysDot"/>
                </a:ln>
                <a:solidFill>
                  <a:schemeClr val="tx1">
                    <a:lumMod val="85000"/>
                    <a:lumOff val="15000"/>
                  </a:schemeClr>
                </a:solidFill>
                <a:latin typeface="+mn-ea"/>
                <a:cs typeface="+mn-ea"/>
              </a:rPr>
              <a:t>150</a:t>
            </a:r>
            <a:r>
              <a:rPr lang="zh-CN" altLang="en-US" sz="1600">
                <a:ln>
                  <a:noFill/>
                  <a:prstDash val="sysDot"/>
                </a:ln>
                <a:solidFill>
                  <a:schemeClr val="tx1">
                    <a:lumMod val="85000"/>
                    <a:lumOff val="15000"/>
                  </a:schemeClr>
                </a:solidFill>
                <a:latin typeface="+mn-ea"/>
                <a:cs typeface="+mn-ea"/>
              </a:rPr>
              <a:t>至</a:t>
            </a:r>
            <a:r>
              <a:rPr lang="en-US" altLang="zh-CN" sz="1600">
                <a:ln>
                  <a:noFill/>
                  <a:prstDash val="sysDot"/>
                </a:ln>
                <a:solidFill>
                  <a:schemeClr val="tx1">
                    <a:lumMod val="85000"/>
                    <a:lumOff val="15000"/>
                  </a:schemeClr>
                </a:solidFill>
                <a:latin typeface="+mn-ea"/>
                <a:cs typeface="+mn-ea"/>
              </a:rPr>
              <a:t>180</a:t>
            </a:r>
            <a:r>
              <a:rPr lang="zh-CN" altLang="en-US" sz="1600">
                <a:ln>
                  <a:noFill/>
                  <a:prstDash val="sysDot"/>
                </a:ln>
                <a:solidFill>
                  <a:schemeClr val="tx1">
                    <a:lumMod val="85000"/>
                    <a:lumOff val="15000"/>
                  </a:schemeClr>
                </a:solidFill>
                <a:latin typeface="+mn-ea"/>
                <a:cs typeface="+mn-ea"/>
              </a:rPr>
              <a:t>天。它在春季萌发后会迅速生长，夏季进入花期。薄荷对光照的需求较高，属于强阳性植物，光照不足会影响其茎叶的健壮和香气。它适宜的生长温度为</a:t>
            </a:r>
            <a:r>
              <a:rPr lang="en-US" altLang="zh-CN" sz="1600">
                <a:ln>
                  <a:noFill/>
                  <a:prstDash val="sysDot"/>
                </a:ln>
                <a:solidFill>
                  <a:schemeClr val="tx1">
                    <a:lumMod val="85000"/>
                    <a:lumOff val="15000"/>
                  </a:schemeClr>
                </a:solidFill>
                <a:latin typeface="+mn-ea"/>
                <a:cs typeface="+mn-ea"/>
              </a:rPr>
              <a:t>20</a:t>
            </a:r>
            <a:r>
              <a:rPr lang="zh-CN" altLang="en-US" sz="1600">
                <a:ln>
                  <a:noFill/>
                  <a:prstDash val="sysDot"/>
                </a:ln>
                <a:solidFill>
                  <a:schemeClr val="tx1">
                    <a:lumMod val="85000"/>
                    <a:lumOff val="15000"/>
                  </a:schemeClr>
                </a:solidFill>
                <a:latin typeface="+mn-ea"/>
                <a:cs typeface="+mn-ea"/>
              </a:rPr>
              <a:t>至</a:t>
            </a:r>
            <a:r>
              <a:rPr lang="en-US" altLang="zh-CN" sz="1600">
                <a:ln>
                  <a:noFill/>
                  <a:prstDash val="sysDot"/>
                </a:ln>
                <a:solidFill>
                  <a:schemeClr val="tx1">
                    <a:lumMod val="85000"/>
                    <a:lumOff val="15000"/>
                  </a:schemeClr>
                </a:solidFill>
                <a:latin typeface="+mn-ea"/>
                <a:cs typeface="+mn-ea"/>
              </a:rPr>
              <a:t>30℃</a:t>
            </a:r>
            <a:r>
              <a:rPr lang="zh-CN" altLang="en-US" sz="1600">
                <a:ln>
                  <a:noFill/>
                  <a:prstDash val="sysDot"/>
                </a:ln>
                <a:solidFill>
                  <a:schemeClr val="tx1">
                    <a:lumMod val="85000"/>
                    <a:lumOff val="15000"/>
                  </a:schemeClr>
                </a:solidFill>
                <a:latin typeface="+mn-ea"/>
                <a:cs typeface="+mn-ea"/>
              </a:rPr>
              <a:t>，耐寒性较强，能在</a:t>
            </a:r>
            <a:r>
              <a:rPr lang="en-US" altLang="zh-CN" sz="1600">
                <a:ln>
                  <a:noFill/>
                  <a:prstDash val="sysDot"/>
                </a:ln>
                <a:solidFill>
                  <a:schemeClr val="tx1">
                    <a:lumMod val="85000"/>
                    <a:lumOff val="15000"/>
                  </a:schemeClr>
                </a:solidFill>
                <a:latin typeface="+mn-ea"/>
                <a:cs typeface="+mn-ea"/>
              </a:rPr>
              <a:t>-15℃</a:t>
            </a:r>
            <a:r>
              <a:rPr lang="zh-CN" altLang="en-US" sz="1600">
                <a:ln>
                  <a:noFill/>
                  <a:prstDash val="sysDot"/>
                </a:ln>
                <a:solidFill>
                  <a:schemeClr val="tx1">
                    <a:lumMod val="85000"/>
                    <a:lumOff val="15000"/>
                  </a:schemeClr>
                </a:solidFill>
                <a:latin typeface="+mn-ea"/>
                <a:cs typeface="+mn-ea"/>
              </a:rPr>
              <a:t>的低温下越冬。</a:t>
            </a:r>
            <a:endParaRPr lang="zh-CN" altLang="en-US" sz="1600">
              <a:ln>
                <a:noFill/>
                <a:prstDash val="sysDot"/>
              </a:ln>
              <a:solidFill>
                <a:schemeClr val="tx1">
                  <a:lumMod val="85000"/>
                  <a:lumOff val="15000"/>
                </a:schemeClr>
              </a:solidFill>
              <a:latin typeface="+mn-ea"/>
              <a:cs typeface="+mn-ea"/>
            </a:endParaRPr>
          </a:p>
        </p:txBody>
      </p:sp>
      <p:sp>
        <p:nvSpPr>
          <p:cNvPr id="49" name="标题"/>
          <p:cNvSpPr txBox="1"/>
          <p:nvPr>
            <p:custDataLst>
              <p:tags r:id="rId24"/>
            </p:custDataLst>
          </p:nvPr>
        </p:nvSpPr>
        <p:spPr>
          <a:xfrm>
            <a:off x="4636453" y="1797685"/>
            <a:ext cx="2941955" cy="609600"/>
          </a:xfrm>
          <a:prstGeom prst="rect">
            <a:avLst/>
          </a:prstGeom>
          <a:noFill/>
        </p:spPr>
        <p:txBody>
          <a:bodyPr wrap="square" lIns="0" tIns="0" rIns="0" bIns="0" rtlCol="0" anchor="ctr">
            <a:noAutofit/>
          </a:bodyPr>
          <a:p>
            <a:pPr algn="ctr"/>
            <a:r>
              <a:rPr lang="zh-CN" altLang="en-US" sz="2000" b="1" spc="300">
                <a:solidFill>
                  <a:schemeClr val="accent6"/>
                </a:solidFill>
                <a:latin typeface="+mn-ea"/>
              </a:rPr>
              <a:t>薄荷的生长周期与环境需求</a:t>
            </a:r>
            <a:endParaRPr lang="zh-CN" altLang="en-US" sz="2000" b="1" spc="300">
              <a:solidFill>
                <a:schemeClr val="accent6"/>
              </a:solidFill>
              <a:latin typeface="+mn-ea"/>
            </a:endParaRPr>
          </a:p>
        </p:txBody>
      </p:sp>
      <p:cxnSp>
        <p:nvCxnSpPr>
          <p:cNvPr id="50" name="直接连接符 49"/>
          <p:cNvCxnSpPr/>
          <p:nvPr>
            <p:custDataLst>
              <p:tags r:id="rId25"/>
            </p:custDataLst>
          </p:nvPr>
        </p:nvCxnSpPr>
        <p:spPr>
          <a:xfrm>
            <a:off x="4663758" y="2509520"/>
            <a:ext cx="2887345" cy="0"/>
          </a:xfrm>
          <a:prstGeom prst="line">
            <a:avLst/>
          </a:prstGeom>
          <a:ln w="19050">
            <a:gradFill>
              <a:gsLst>
                <a:gs pos="100000">
                  <a:schemeClr val="accent6">
                    <a:alpha val="0"/>
                  </a:schemeClr>
                </a:gs>
                <a:gs pos="0">
                  <a:schemeClr val="accent6">
                    <a:alpha val="44000"/>
                  </a:schemeClr>
                </a:gs>
              </a:gsLst>
              <a:path path="circle">
                <a:fillToRect l="50000" t="50000" r="50000" b="50000"/>
              </a:path>
              <a:tileRect/>
            </a:gradFill>
          </a:ln>
          <a:effectLst>
            <a:outerShdw blurRad="50800" dist="25400" dir="5400000" algn="t" rotWithShape="0">
              <a:schemeClr val="accent6">
                <a:lumMod val="75000"/>
                <a:alpha val="16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649095" y="443230"/>
            <a:ext cx="9872980" cy="441960"/>
          </a:xfrm>
        </p:spPr>
        <p:txBody>
          <a:bodyPr/>
          <a:p>
            <a:r>
              <a:rPr lang="en-US" altLang="en-US" sz="2800">
                <a:solidFill>
                  <a:schemeClr val="accent6">
                    <a:lumMod val="75000"/>
                  </a:schemeClr>
                </a:solidFill>
              </a:rPr>
              <a:t>（二）药物种植的基础知识</a:t>
            </a:r>
            <a:endParaRPr lang="en-US" altLang="en-US" sz="2800">
              <a:solidFill>
                <a:schemeClr val="accent6">
                  <a:lumMod val="75000"/>
                </a:schemeClr>
              </a:solidFill>
            </a:endParaRPr>
          </a:p>
        </p:txBody>
      </p:sp>
      <p:sp>
        <p:nvSpPr>
          <p:cNvPr id="35" name="矩形 34"/>
          <p:cNvSpPr/>
          <p:nvPr>
            <p:custDataLst>
              <p:tags r:id="rId2"/>
            </p:custDataLst>
          </p:nvPr>
        </p:nvSpPr>
        <p:spPr>
          <a:xfrm>
            <a:off x="986790" y="1390015"/>
            <a:ext cx="10029190" cy="966470"/>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药用植物的繁殖方式多样，需根据物种特性选择。例如，紫苏和金银花适宜采用种子播种，紫苏种子需经过温水浸泡处理，而金银花种子需要层积处理以打破休眠。扦插繁殖适用于薄荷，需选取健壮茎段并保持适宜温度以促进生根。分株繁殖则适用于丛生性强的植物，如薄荷在春季分株时每株应保留</a:t>
            </a:r>
            <a:r>
              <a:rPr lang="en-US" altLang="zh-CN" sz="1600" dirty="0">
                <a:ln>
                  <a:noFill/>
                  <a:prstDash val="sysDot"/>
                </a:ln>
                <a:solidFill>
                  <a:schemeClr val="tx1">
                    <a:lumMod val="85000"/>
                    <a:lumOff val="15000"/>
                  </a:schemeClr>
                </a:solidFill>
                <a:latin typeface="+mn-ea"/>
                <a:cs typeface="+mn-ea"/>
                <a:sym typeface="+mn-ea"/>
              </a:rPr>
              <a:t>3</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个芽。</a:t>
            </a:r>
            <a:endParaRPr lang="zh-CN" altLang="en-US" sz="1600" dirty="0">
              <a:ln>
                <a:noFill/>
                <a:prstDash val="sysDot"/>
              </a:ln>
              <a:solidFill>
                <a:schemeClr val="tx1">
                  <a:lumMod val="85000"/>
                  <a:lumOff val="15000"/>
                </a:schemeClr>
              </a:solidFill>
              <a:latin typeface="+mn-ea"/>
              <a:cs typeface="+mn-ea"/>
              <a:sym typeface="+mn-ea"/>
            </a:endParaRPr>
          </a:p>
        </p:txBody>
      </p:sp>
      <p:sp>
        <p:nvSpPr>
          <p:cNvPr id="36" name="矩形 35"/>
          <p:cNvSpPr/>
          <p:nvPr>
            <p:custDataLst>
              <p:tags r:id="rId3"/>
            </p:custDataLst>
          </p:nvPr>
        </p:nvSpPr>
        <p:spPr>
          <a:xfrm>
            <a:off x="987425" y="1075055"/>
            <a:ext cx="10027920" cy="293370"/>
          </a:xfrm>
          <a:prstGeom prst="rect">
            <a:avLst/>
          </a:prstGeom>
          <a:noFill/>
        </p:spPr>
        <p:txBody>
          <a:bodyPr wrap="square" lIns="0" tIns="0" rIns="0" bIns="0" rtlCol="0" anchor="b">
            <a:noAutofit/>
          </a:bodyPr>
          <a:p>
            <a:pPr lvl="0" algn="just">
              <a:buClrTx/>
              <a:buSzTx/>
              <a:buFontTx/>
            </a:pPr>
            <a:r>
              <a:rPr lang="zh-CN" altLang="en-US" b="1">
                <a:solidFill>
                  <a:schemeClr val="accent5"/>
                </a:solidFill>
                <a:latin typeface="+mn-ea"/>
                <a:cs typeface="+mn-ea"/>
                <a:sym typeface="+mn-ea"/>
              </a:rPr>
              <a:t>药用植物繁殖方式</a:t>
            </a:r>
            <a:endParaRPr lang="zh-CN" altLang="en-US" b="1">
              <a:solidFill>
                <a:schemeClr val="accent5"/>
              </a:solidFill>
              <a:latin typeface="+mn-ea"/>
              <a:cs typeface="+mn-ea"/>
              <a:sym typeface="+mn-ea"/>
            </a:endParaRPr>
          </a:p>
        </p:txBody>
      </p:sp>
      <p:sp>
        <p:nvSpPr>
          <p:cNvPr id="37" name="矩形 36"/>
          <p:cNvSpPr/>
          <p:nvPr>
            <p:custDataLst>
              <p:tags r:id="rId4"/>
            </p:custDataLst>
          </p:nvPr>
        </p:nvSpPr>
        <p:spPr>
          <a:xfrm>
            <a:off x="814705" y="1123315"/>
            <a:ext cx="76200" cy="1151890"/>
          </a:xfrm>
          <a:prstGeom prst="rect">
            <a:avLst/>
          </a:prstGeom>
          <a:solidFill>
            <a:schemeClr val="accent5">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矩形 41"/>
          <p:cNvSpPr/>
          <p:nvPr>
            <p:custDataLst>
              <p:tags r:id="rId5"/>
            </p:custDataLst>
          </p:nvPr>
        </p:nvSpPr>
        <p:spPr>
          <a:xfrm>
            <a:off x="986790" y="4693920"/>
            <a:ext cx="10262235" cy="966470"/>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田间管理在药用植物种植中至关重要，与食用作物的管理存在显著差异。间苗时需考虑植株生长空间与药效，如紫苏株距保持在</a:t>
            </a: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30cm</a:t>
            </a:r>
            <a:r>
              <a:rPr lang="zh-CN" altLang="en-US" sz="1600" dirty="0">
                <a:ln>
                  <a:noFill/>
                  <a:prstDash val="sysDot"/>
                </a:ln>
                <a:solidFill>
                  <a:schemeClr val="tx1">
                    <a:lumMod val="85000"/>
                    <a:lumOff val="15000"/>
                  </a:schemeClr>
                </a:solidFill>
                <a:latin typeface="+mn-ea"/>
                <a:cs typeface="+mn-ea"/>
                <a:sym typeface="+mn-ea"/>
              </a:rPr>
              <a:t>，以避免过密导致药效成分降低。除草要彻底且及时，但必须避免使用高残留除草剂。施肥以有机肥为主，不同植物在不同生长阶段需要不同的肥料，如紫苏需增施氮肥，而金银花花期则需补充磷钾肥。</a:t>
            </a:r>
            <a:endParaRPr lang="zh-CN" altLang="en-US" sz="1600" dirty="0">
              <a:ln>
                <a:noFill/>
                <a:prstDash val="sysDot"/>
              </a:ln>
              <a:solidFill>
                <a:schemeClr val="tx1">
                  <a:lumMod val="85000"/>
                  <a:lumOff val="15000"/>
                </a:schemeClr>
              </a:solidFill>
              <a:latin typeface="+mn-ea"/>
              <a:cs typeface="+mn-ea"/>
              <a:sym typeface="+mn-ea"/>
            </a:endParaRPr>
          </a:p>
        </p:txBody>
      </p:sp>
      <p:sp>
        <p:nvSpPr>
          <p:cNvPr id="43" name="矩形 42"/>
          <p:cNvSpPr/>
          <p:nvPr>
            <p:custDataLst>
              <p:tags r:id="rId6"/>
            </p:custDataLst>
          </p:nvPr>
        </p:nvSpPr>
        <p:spPr>
          <a:xfrm>
            <a:off x="987425" y="4378960"/>
            <a:ext cx="10027920" cy="293370"/>
          </a:xfrm>
          <a:prstGeom prst="rect">
            <a:avLst/>
          </a:prstGeom>
          <a:noFill/>
        </p:spPr>
        <p:txBody>
          <a:bodyPr wrap="square" lIns="0" tIns="0" rIns="0" bIns="0" rtlCol="0" anchor="b">
            <a:noAutofit/>
          </a:bodyPr>
          <a:p>
            <a:pPr lvl="0" algn="just">
              <a:buClrTx/>
              <a:buSzTx/>
              <a:buFontTx/>
            </a:pPr>
            <a:r>
              <a:rPr lang="zh-CN" altLang="en-US" b="1">
                <a:solidFill>
                  <a:schemeClr val="accent5"/>
                </a:solidFill>
                <a:latin typeface="+mn-ea"/>
                <a:cs typeface="+mn-ea"/>
                <a:sym typeface="+mn-ea"/>
              </a:rPr>
              <a:t>田间管理要点</a:t>
            </a:r>
            <a:endParaRPr lang="zh-CN" altLang="en-US" b="1">
              <a:solidFill>
                <a:schemeClr val="accent5"/>
              </a:solidFill>
              <a:latin typeface="+mn-ea"/>
              <a:cs typeface="+mn-ea"/>
              <a:sym typeface="+mn-ea"/>
            </a:endParaRPr>
          </a:p>
        </p:txBody>
      </p:sp>
      <p:sp>
        <p:nvSpPr>
          <p:cNvPr id="44" name="矩形 43"/>
          <p:cNvSpPr/>
          <p:nvPr>
            <p:custDataLst>
              <p:tags r:id="rId7"/>
            </p:custDataLst>
          </p:nvPr>
        </p:nvSpPr>
        <p:spPr>
          <a:xfrm>
            <a:off x="814705" y="4427220"/>
            <a:ext cx="76200" cy="1151890"/>
          </a:xfrm>
          <a:prstGeom prst="rect">
            <a:avLst/>
          </a:prstGeom>
          <a:solidFill>
            <a:schemeClr val="accent5">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8"/>
            </p:custDataLst>
          </p:nvPr>
        </p:nvSpPr>
        <p:spPr>
          <a:xfrm>
            <a:off x="986790" y="3042285"/>
            <a:ext cx="10029190" cy="966470"/>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种植时间的选择应结合植物的生物学特性和当地气候条件。春播适用于紫苏和薄荷，因为此时气温回升有利于种子萌发；而秋播适合金银花，有助于幼苗在冬季前形成一定根系，增强抗寒能力。热带药用植物则应避开低温季节，确保生长期间温度不低于</a:t>
            </a:r>
            <a:r>
              <a:rPr lang="en-US" altLang="zh-CN" sz="1600" dirty="0">
                <a:ln>
                  <a:noFill/>
                  <a:prstDash val="sysDot"/>
                </a:ln>
                <a:solidFill>
                  <a:schemeClr val="tx1">
                    <a:lumMod val="85000"/>
                    <a:lumOff val="15000"/>
                  </a:schemeClr>
                </a:solidFill>
                <a:latin typeface="+mn-ea"/>
                <a:cs typeface="+mn-ea"/>
                <a:sym typeface="+mn-ea"/>
              </a:rPr>
              <a:t>10℃</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p:txBody>
      </p:sp>
      <p:sp>
        <p:nvSpPr>
          <p:cNvPr id="46" name="矩形 45"/>
          <p:cNvSpPr/>
          <p:nvPr>
            <p:custDataLst>
              <p:tags r:id="rId9"/>
            </p:custDataLst>
          </p:nvPr>
        </p:nvSpPr>
        <p:spPr>
          <a:xfrm>
            <a:off x="987425" y="2727325"/>
            <a:ext cx="10027920" cy="293370"/>
          </a:xfrm>
          <a:prstGeom prst="rect">
            <a:avLst/>
          </a:prstGeom>
          <a:noFill/>
        </p:spPr>
        <p:txBody>
          <a:bodyPr wrap="square" lIns="0" tIns="0" rIns="0" bIns="0" rtlCol="0" anchor="b">
            <a:noAutofit/>
          </a:bodyPr>
          <a:p>
            <a:pPr lvl="0" algn="just">
              <a:buClrTx/>
              <a:buSzTx/>
              <a:buFontTx/>
            </a:pPr>
            <a:r>
              <a:rPr lang="zh-CN" altLang="en-US" b="1">
                <a:solidFill>
                  <a:schemeClr val="accent6"/>
                </a:solidFill>
                <a:latin typeface="+mn-ea"/>
                <a:cs typeface="+mn-ea"/>
                <a:sym typeface="+mn-ea"/>
              </a:rPr>
              <a:t>种植时间选择依据</a:t>
            </a:r>
            <a:endParaRPr lang="zh-CN" altLang="en-US" b="1">
              <a:solidFill>
                <a:schemeClr val="accent6"/>
              </a:solidFill>
              <a:latin typeface="+mn-ea"/>
              <a:cs typeface="+mn-ea"/>
              <a:sym typeface="+mn-ea"/>
            </a:endParaRPr>
          </a:p>
        </p:txBody>
      </p:sp>
      <p:sp>
        <p:nvSpPr>
          <p:cNvPr id="47" name="矩形 46"/>
          <p:cNvSpPr/>
          <p:nvPr>
            <p:custDataLst>
              <p:tags r:id="rId10"/>
            </p:custDataLst>
          </p:nvPr>
        </p:nvSpPr>
        <p:spPr>
          <a:xfrm>
            <a:off x="814705" y="2775585"/>
            <a:ext cx="76200" cy="1151890"/>
          </a:xfrm>
          <a:prstGeom prst="rect">
            <a:avLst/>
          </a:prstGeom>
          <a:solidFill>
            <a:schemeClr val="accent6">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1165860"/>
            <a:ext cx="9867900" cy="5215890"/>
          </a:xfrm>
          <a:prstGeom prst="rect">
            <a:avLst/>
          </a:prstGeom>
          <a:noFill/>
        </p:spPr>
        <p:txBody>
          <a:bodyPr wrap="square" rtlCol="0">
            <a:spAutoFit/>
          </a:bodyPr>
          <a:p>
            <a:pPr>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掌握生产劳动的基本概念、类型及中国农耕文化与工业文明的发展历程及特点。</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熟悉药用植物的种植技术、绿植养护的基本知识及非遗剪纸的文化内涵与技艺特点。</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理解不同生产劳动方式的社会价值及现代生产技术的发展趋势。</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具备农耕实践、工业认知及药物种植等基本生产劳动技能，并能结合现代技术优化操作。</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能够科学养护绿植，并运用非遗剪纸技艺完成简单作品，提升动手实践能力。</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学会分析生产劳动的经济、社会及文化意义，培养劳动创新意识。</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树立正确的劳动价值观，尊重劳动成果，培养热爱劳动、吃苦耐劳的精神。</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增强文化自信，自觉传承中华优秀传统文化，践行绿色可持续发展理念。</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提升团队协作能力，在劳动实践中培养耐心、细致和创新的职业素养。</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85290" y="443230"/>
            <a:ext cx="9836785" cy="441960"/>
          </a:xfrm>
        </p:spPr>
        <p:txBody>
          <a:bodyPr>
            <a:noAutofit/>
          </a:bodyPr>
          <a:lstStyle/>
          <a:p>
            <a:r>
              <a:rPr lang="zh-CN" altLang="en-US" sz="2800">
                <a:solidFill>
                  <a:schemeClr val="accent6">
                    <a:lumMod val="75000"/>
                  </a:schemeClr>
                </a:solidFill>
              </a:rPr>
              <a:t>（三）药用植物的功效与采收原则</a:t>
            </a:r>
            <a:endParaRPr lang="zh-CN" altLang="en-US" sz="2800">
              <a:solidFill>
                <a:schemeClr val="accent6">
                  <a:lumMod val="75000"/>
                </a:schemeClr>
              </a:solidFill>
            </a:endParaRPr>
          </a:p>
        </p:txBody>
      </p:sp>
      <p:sp>
        <p:nvSpPr>
          <p:cNvPr id="18" name="六边形 17"/>
          <p:cNvSpPr/>
          <p:nvPr>
            <p:custDataLst>
              <p:tags r:id="rId2"/>
            </p:custDataLst>
          </p:nvPr>
        </p:nvSpPr>
        <p:spPr>
          <a:xfrm rot="5400000">
            <a:off x="9005570" y="1381760"/>
            <a:ext cx="1741805" cy="1579880"/>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7791450" y="3481705"/>
            <a:ext cx="1741805" cy="1579880"/>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10219690" y="3481705"/>
            <a:ext cx="1741805" cy="1579880"/>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9720580" y="2005965"/>
            <a:ext cx="311785" cy="311785"/>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1007725" y="4216400"/>
            <a:ext cx="313055" cy="313055"/>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8505825" y="4216400"/>
            <a:ext cx="313055" cy="313055"/>
          </a:xfrm>
          <a:prstGeom prst="rect">
            <a:avLst/>
          </a:prstGeom>
        </p:spPr>
      </p:pic>
      <p:sp>
        <p:nvSpPr>
          <p:cNvPr id="7" name="正文"/>
          <p:cNvSpPr txBox="1"/>
          <p:nvPr>
            <p:custDataLst>
              <p:tags r:id="rId14"/>
            </p:custDataLst>
          </p:nvPr>
        </p:nvSpPr>
        <p:spPr>
          <a:xfrm>
            <a:off x="1076960" y="1672590"/>
            <a:ext cx="659892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不同药用植物的药用部位及功效具有特异性。紫苏的叶（苏叶）具有解表散寒、行气和胃的功效，茎（苏梗）可理气宽中，种子（苏子）能降气化痰。薄荷的地上部分（全草）含薄荷脑，具有疏散风热、清利头目、利咽透疹的作用。金银花的花具有清热解毒、凉血消肿的功效，常用于治疗外感风热、咽喉肿痛等症。</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1076960" y="132302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药用部位及功效</a:t>
            </a:r>
            <a:endParaRPr lang="zh-CN" altLang="en-US" b="1" dirty="0">
              <a:solidFill>
                <a:schemeClr val="accent1"/>
              </a:solidFill>
              <a:uFillTx/>
              <a:latin typeface="+mn-ea"/>
              <a:sym typeface="+mn-ea"/>
            </a:endParaRPr>
          </a:p>
        </p:txBody>
      </p:sp>
      <p:sp>
        <p:nvSpPr>
          <p:cNvPr id="12" name="正文"/>
          <p:cNvSpPr txBox="1"/>
          <p:nvPr>
            <p:custDataLst>
              <p:tags r:id="rId16"/>
            </p:custDataLst>
          </p:nvPr>
        </p:nvSpPr>
        <p:spPr>
          <a:xfrm>
            <a:off x="1076960" y="3705860"/>
            <a:ext cx="659828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采收时间需严格遵循药效成分积累规律。叶片类药用植物如紫苏叶宜在植株生长旺盛期采收，保留叶柄以避免损伤茎秆。花类药用植物如金银花应在含苞待放时采收，以保持有效成分和避免虫害。根及根茎类药用植物则多在秋季地上部分枯萎后采收，此时养分已充分积累于地下部分。</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1076960" y="342233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采收时间与方法</a:t>
            </a:r>
            <a:endParaRPr lang="zh-CN" altLang="en-US" b="1" dirty="0">
              <a:solidFill>
                <a:schemeClr val="accent2"/>
              </a:solidFill>
              <a:uFillTx/>
              <a:latin typeface="+mn-ea"/>
              <a:sym typeface="+mn-ea"/>
            </a:endParaRPr>
          </a:p>
        </p:txBody>
      </p:sp>
      <p:sp>
        <p:nvSpPr>
          <p:cNvPr id="14" name="正文"/>
          <p:cNvSpPr txBox="1"/>
          <p:nvPr>
            <p:custDataLst>
              <p:tags r:id="rId18"/>
            </p:custDataLst>
          </p:nvPr>
        </p:nvSpPr>
        <p:spPr>
          <a:xfrm>
            <a:off x="1076960" y="5409565"/>
            <a:ext cx="665353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采收方法需兼顾药材质量和植株的再生能力。紫苏叶可分批采摘，促进新叶生长；薄荷全草应在花期前割取，留茬以利再生；金银花采收时需用竹篮盛放，避免损伤花蕾。所有采收操作应避免在雨天进行，以防药材霉变。</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1076960" y="5141913"/>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采收操作注意事项</a:t>
            </a:r>
            <a:endParaRPr lang="zh-CN" altLang="en-US" b="1" dirty="0">
              <a:solidFill>
                <a:schemeClr val="accent3"/>
              </a:solidFill>
              <a:uFillTx/>
              <a:latin typeface="+mn-ea"/>
              <a:sym typeface="+mn-ea"/>
            </a:endParaRPr>
          </a:p>
        </p:txBody>
      </p:sp>
    </p:spTree>
    <p:custDataLst>
      <p:tags r:id="rId20"/>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568450" y="443230"/>
            <a:ext cx="9953625" cy="441960"/>
          </a:xfrm>
        </p:spPr>
        <p:txBody>
          <a:bodyPr/>
          <a:p>
            <a:pPr>
              <a:lnSpc>
                <a:spcPct val="120000"/>
              </a:lnSpc>
            </a:pPr>
            <a:r>
              <a:rPr lang="zh-CN" altLang="en-US" sz="3600">
                <a:solidFill>
                  <a:schemeClr val="accent6">
                    <a:lumMod val="75000"/>
                  </a:schemeClr>
                </a:solidFill>
              </a:rPr>
              <a:t>二、掌握技能</a:t>
            </a:r>
            <a:br>
              <a:rPr lang="zh-CN" altLang="en-US" sz="2800">
                <a:solidFill>
                  <a:schemeClr val="accent6">
                    <a:lumMod val="75000"/>
                  </a:schemeClr>
                </a:solidFill>
              </a:rPr>
            </a:br>
            <a:r>
              <a:rPr lang="zh-CN" altLang="en-US" sz="2800">
                <a:solidFill>
                  <a:schemeClr val="accent6">
                    <a:lumMod val="75000"/>
                  </a:schemeClr>
                </a:solidFill>
              </a:rPr>
              <a:t>（一）药用植物的种植操作技能</a:t>
            </a:r>
            <a:endParaRPr lang="zh-CN" altLang="en-US" sz="2800">
              <a:solidFill>
                <a:schemeClr val="accent6">
                  <a:lumMod val="75000"/>
                </a:schemeClr>
              </a:solidFill>
            </a:endParaRPr>
          </a:p>
        </p:txBody>
      </p:sp>
      <p:sp>
        <p:nvSpPr>
          <p:cNvPr id="21" name="边界"/>
          <p:cNvSpPr/>
          <p:nvPr>
            <p:custDataLst>
              <p:tags r:id="rId2"/>
            </p:custDataLst>
          </p:nvPr>
        </p:nvSpPr>
        <p:spPr>
          <a:xfrm>
            <a:off x="533718" y="1315879"/>
            <a:ext cx="7012800" cy="457136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22" name="直接连接符 21"/>
          <p:cNvCxnSpPr/>
          <p:nvPr>
            <p:custDataLst>
              <p:tags r:id="rId3"/>
            </p:custDataLst>
          </p:nvPr>
        </p:nvCxnSpPr>
        <p:spPr>
          <a:xfrm>
            <a:off x="772478" y="2103914"/>
            <a:ext cx="0" cy="510540"/>
          </a:xfrm>
          <a:prstGeom prst="line">
            <a:avLst/>
          </a:prstGeom>
          <a:solidFill>
            <a:srgbClr val="00993F">
              <a:alpha val="0"/>
            </a:srgbClr>
          </a:solidFill>
          <a:ln w="12700">
            <a:solidFill>
              <a:schemeClr val="tx1">
                <a:alpha val="40000"/>
              </a:schemeClr>
            </a:solidFill>
            <a:prstDash val="lgDash"/>
          </a:ln>
        </p:spPr>
        <p:style>
          <a:lnRef idx="1">
            <a:srgbClr val="376FFF"/>
          </a:lnRef>
          <a:fillRef idx="0">
            <a:srgbClr val="376FFF"/>
          </a:fillRef>
          <a:effectRef idx="0">
            <a:srgbClr val="376FFF"/>
          </a:effectRef>
          <a:fontRef idx="minor">
            <a:srgbClr val="000000"/>
          </a:fontRef>
        </p:style>
      </p:cxnSp>
      <p:sp>
        <p:nvSpPr>
          <p:cNvPr id="25" name="椭圆 24"/>
          <p:cNvSpPr/>
          <p:nvPr>
            <p:custDataLst>
              <p:tags r:id="rId4"/>
            </p:custDataLst>
          </p:nvPr>
        </p:nvSpPr>
        <p:spPr>
          <a:xfrm>
            <a:off x="533718" y="1530509"/>
            <a:ext cx="476885" cy="47688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600">
                <a:solidFill>
                  <a:srgbClr val="FFFFFF"/>
                </a:solidFill>
                <a:cs typeface="+mn-ea"/>
                <a:sym typeface="+mn-ea"/>
              </a:rPr>
              <a:t>01</a:t>
            </a:r>
            <a:endParaRPr lang="en-US" altLang="zh-CN" sz="1600" dirty="0">
              <a:solidFill>
                <a:srgbClr val="FFFFFF"/>
              </a:solidFill>
              <a:cs typeface="+mn-ea"/>
              <a:sym typeface="+mn-ea"/>
            </a:endParaRPr>
          </a:p>
        </p:txBody>
      </p:sp>
      <p:sp>
        <p:nvSpPr>
          <p:cNvPr id="26" name="矩形 25"/>
          <p:cNvSpPr/>
          <p:nvPr>
            <p:custDataLst>
              <p:tags r:id="rId5"/>
            </p:custDataLst>
          </p:nvPr>
        </p:nvSpPr>
        <p:spPr bwMode="auto">
          <a:xfrm>
            <a:off x="1253808" y="1315879"/>
            <a:ext cx="6285865" cy="381635"/>
          </a:xfrm>
          <a:prstGeom prst="rect">
            <a:avLst/>
          </a:prstGeom>
          <a:noFill/>
          <a:ln>
            <a:noFill/>
          </a:ln>
        </p:spPr>
        <p:txBody>
          <a:bodyPr wrap="square" lIns="0" tIns="0" rIns="0" bIns="0" rtlCol="0" anchor="b" anchorCtr="0">
            <a:noAutofit/>
            <a:scene3d>
              <a:camera prst="orthographicFront"/>
              <a:lightRig rig="threePt" dir="t"/>
            </a:scene3d>
          </a:bodyPr>
          <a:p>
            <a:pPr lvl="0" algn="l">
              <a:spcBef>
                <a:spcPct val="0"/>
              </a:spcBef>
              <a:spcAft>
                <a:spcPct val="0"/>
              </a:spcAft>
              <a:buClrTx/>
              <a:buSzTx/>
              <a:buFontTx/>
            </a:pPr>
            <a:r>
              <a:rPr lang="zh-CN" altLang="en-US" dirty="0">
                <a:gradFill>
                  <a:gsLst>
                    <a:gs pos="0">
                      <a:schemeClr val="accent5">
                        <a:lumMod val="50000"/>
                        <a:lumMod val="50000"/>
                      </a:schemeClr>
                    </a:gs>
                    <a:gs pos="50000">
                      <a:schemeClr val="accent5"/>
                    </a:gs>
                    <a:gs pos="100000">
                      <a:schemeClr val="accent5">
                        <a:lumMod val="60000"/>
                        <a:lumOff val="40000"/>
                        <a:lumMod val="60000"/>
                        <a:lumOff val="40000"/>
                      </a:schemeClr>
                    </a:gs>
                  </a:gsLst>
                  <a:lin ang="5400000"/>
                </a:gradFill>
                <a:effectLst>
                  <a:reflection blurRad="6350" stA="53000" endA="300" endPos="35500" dir="5400000" sy="-90000" algn="bl" rotWithShape="0"/>
                </a:effectLst>
                <a:uFillTx/>
                <a:latin typeface="+mn-ea"/>
                <a:cs typeface="+mn-ea"/>
                <a:sym typeface="+mn-ea"/>
              </a:rPr>
              <a:t>种子处理方法</a:t>
            </a:r>
            <a:endParaRPr lang="zh-CN" altLang="en-US" dirty="0">
              <a:gradFill>
                <a:gsLst>
                  <a:gs pos="0">
                    <a:schemeClr val="accent5">
                      <a:lumMod val="50000"/>
                      <a:lumMod val="50000"/>
                    </a:schemeClr>
                  </a:gs>
                  <a:gs pos="50000">
                    <a:schemeClr val="accent5"/>
                  </a:gs>
                  <a:gs pos="100000">
                    <a:schemeClr val="accent5">
                      <a:lumMod val="60000"/>
                      <a:lumOff val="40000"/>
                      <a:lumMod val="60000"/>
                      <a:lumOff val="40000"/>
                    </a:schemeClr>
                  </a:gs>
                </a:gsLst>
                <a:lin ang="5400000"/>
              </a:gradFill>
              <a:effectLst>
                <a:reflection blurRad="6350" stA="53000" endA="300" endPos="35500" dir="5400000" sy="-90000" algn="bl" rotWithShape="0"/>
              </a:effectLst>
              <a:uFillTx/>
              <a:latin typeface="+mn-ea"/>
              <a:cs typeface="+mn-ea"/>
              <a:sym typeface="+mn-ea"/>
            </a:endParaRPr>
          </a:p>
        </p:txBody>
      </p:sp>
      <p:sp>
        <p:nvSpPr>
          <p:cNvPr id="27" name="矩形 26"/>
          <p:cNvSpPr/>
          <p:nvPr>
            <p:custDataLst>
              <p:tags r:id="rId6"/>
            </p:custDataLst>
          </p:nvPr>
        </p:nvSpPr>
        <p:spPr>
          <a:xfrm>
            <a:off x="1261745" y="1713865"/>
            <a:ext cx="10490200" cy="633730"/>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根据不同药用植物种子特性，紫苏种子较小，需浸种后与细沙混合播种以保证均匀度；薄荷种子无休眠期，可直接播种但需保持土壤湿润；金银花种子则需用</a:t>
            </a:r>
            <a:r>
              <a:rPr lang="en-US" altLang="zh-CN" sz="1600" dirty="0">
                <a:ln>
                  <a:noFill/>
                  <a:prstDash val="sysDot"/>
                </a:ln>
                <a:solidFill>
                  <a:schemeClr val="tx1">
                    <a:lumMod val="85000"/>
                    <a:lumOff val="15000"/>
                  </a:schemeClr>
                </a:solidFill>
                <a:latin typeface="+mn-ea"/>
                <a:cs typeface="+mn-ea"/>
              </a:rPr>
              <a:t>40℃</a:t>
            </a:r>
            <a:r>
              <a:rPr lang="zh-CN" altLang="en-US" sz="1600" dirty="0">
                <a:ln>
                  <a:noFill/>
                  <a:prstDash val="sysDot"/>
                </a:ln>
                <a:solidFill>
                  <a:schemeClr val="tx1">
                    <a:lumMod val="85000"/>
                    <a:lumOff val="15000"/>
                  </a:schemeClr>
                </a:solidFill>
                <a:latin typeface="+mn-ea"/>
                <a:cs typeface="+mn-ea"/>
              </a:rPr>
              <a:t>温水浸种</a:t>
            </a:r>
            <a:r>
              <a:rPr lang="en-US" altLang="zh-CN" sz="1600" dirty="0">
                <a:ln>
                  <a:noFill/>
                  <a:prstDash val="sysDot"/>
                </a:ln>
                <a:solidFill>
                  <a:schemeClr val="tx1">
                    <a:lumMod val="85000"/>
                    <a:lumOff val="15000"/>
                  </a:schemeClr>
                </a:solidFill>
                <a:latin typeface="+mn-ea"/>
                <a:cs typeface="+mn-ea"/>
              </a:rPr>
              <a:t>24</a:t>
            </a:r>
            <a:r>
              <a:rPr lang="zh-CN" altLang="en-US" sz="1600" dirty="0">
                <a:ln>
                  <a:noFill/>
                  <a:prstDash val="sysDot"/>
                </a:ln>
                <a:solidFill>
                  <a:schemeClr val="tx1">
                    <a:lumMod val="85000"/>
                    <a:lumOff val="15000"/>
                  </a:schemeClr>
                </a:solidFill>
                <a:latin typeface="+mn-ea"/>
                <a:cs typeface="+mn-ea"/>
              </a:rPr>
              <a:t>小时，捞出后与湿沙混合，置于</a:t>
            </a:r>
            <a:r>
              <a:rPr lang="en-US" altLang="zh-CN" sz="1600" dirty="0">
                <a:ln>
                  <a:noFill/>
                  <a:prstDash val="sysDot"/>
                </a:ln>
                <a:solidFill>
                  <a:schemeClr val="tx1">
                    <a:lumMod val="85000"/>
                    <a:lumOff val="15000"/>
                  </a:schemeClr>
                </a:solidFill>
                <a:latin typeface="+mn-ea"/>
                <a:cs typeface="+mn-ea"/>
              </a:rPr>
              <a:t>20</a:t>
            </a: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25℃</a:t>
            </a:r>
            <a:r>
              <a:rPr lang="zh-CN" altLang="en-US" sz="1600" dirty="0">
                <a:ln>
                  <a:noFill/>
                  <a:prstDash val="sysDot"/>
                </a:ln>
                <a:solidFill>
                  <a:schemeClr val="tx1">
                    <a:lumMod val="85000"/>
                    <a:lumOff val="15000"/>
                  </a:schemeClr>
                </a:solidFill>
                <a:latin typeface="+mn-ea"/>
                <a:cs typeface="+mn-ea"/>
              </a:rPr>
              <a:t>环境中催芽。</a:t>
            </a:r>
            <a:endParaRPr lang="zh-CN" altLang="en-US" sz="1600" dirty="0">
              <a:ln>
                <a:noFill/>
                <a:prstDash val="sysDot"/>
              </a:ln>
              <a:solidFill>
                <a:schemeClr val="tx1">
                  <a:lumMod val="85000"/>
                  <a:lumOff val="15000"/>
                </a:schemeClr>
              </a:solidFill>
              <a:latin typeface="+mn-ea"/>
              <a:cs typeface="+mn-ea"/>
            </a:endParaRPr>
          </a:p>
        </p:txBody>
      </p:sp>
      <p:sp>
        <p:nvSpPr>
          <p:cNvPr id="28" name="椭圆 27"/>
          <p:cNvSpPr/>
          <p:nvPr>
            <p:custDataLst>
              <p:tags r:id="rId7"/>
            </p:custDataLst>
          </p:nvPr>
        </p:nvSpPr>
        <p:spPr>
          <a:xfrm>
            <a:off x="533718" y="2710974"/>
            <a:ext cx="476885" cy="476885"/>
          </a:xfrm>
          <a:prstGeom prst="ellipse">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600">
                <a:solidFill>
                  <a:srgbClr val="FFFFFF"/>
                </a:solidFill>
                <a:cs typeface="+mn-ea"/>
                <a:sym typeface="+mn-ea"/>
              </a:rPr>
              <a:t>02</a:t>
            </a:r>
            <a:endParaRPr lang="en-US" altLang="zh-CN" sz="1600" dirty="0">
              <a:solidFill>
                <a:srgbClr val="FFFFFF"/>
              </a:solidFill>
              <a:cs typeface="+mn-ea"/>
              <a:sym typeface="+mn-ea"/>
            </a:endParaRPr>
          </a:p>
        </p:txBody>
      </p:sp>
      <p:sp>
        <p:nvSpPr>
          <p:cNvPr id="29" name="矩形 28"/>
          <p:cNvSpPr/>
          <p:nvPr>
            <p:custDataLst>
              <p:tags r:id="rId8"/>
            </p:custDataLst>
          </p:nvPr>
        </p:nvSpPr>
        <p:spPr bwMode="auto">
          <a:xfrm>
            <a:off x="1253808" y="2496344"/>
            <a:ext cx="6285865" cy="381635"/>
          </a:xfrm>
          <a:prstGeom prst="rect">
            <a:avLst/>
          </a:prstGeom>
          <a:noFill/>
          <a:ln>
            <a:noFill/>
          </a:ln>
        </p:spPr>
        <p:txBody>
          <a:bodyPr wrap="square" lIns="0" tIns="0" rIns="0" bIns="0" rtlCol="0" anchor="b" anchorCtr="0">
            <a:noAutofit/>
            <a:scene3d>
              <a:camera prst="orthographicFront"/>
              <a:lightRig rig="soft" dir="t">
                <a:rot lat="0" lon="0" rev="15600000"/>
              </a:lightRig>
            </a:scene3d>
            <a:sp3d extrusionH="57150" prstMaterial="softEdge">
              <a:bevelT w="25400" h="38100"/>
            </a:sp3d>
          </a:bodyPr>
          <a:p>
            <a:pPr lvl="0" algn="l">
              <a:spcBef>
                <a:spcPct val="0"/>
              </a:spcBef>
              <a:spcAft>
                <a:spcPct val="0"/>
              </a:spcAft>
              <a:buClrTx/>
              <a:buSzTx/>
              <a:buFontTx/>
            </a:pPr>
            <a:r>
              <a:rPr lang="zh-CN" altLang="en-US">
                <a:solidFill>
                  <a:schemeClr val="accent4"/>
                </a:solidFill>
                <a:effectLst/>
                <a:uFillTx/>
                <a:latin typeface="+mn-ea"/>
                <a:cs typeface="+mn-ea"/>
                <a:sym typeface="+mn-ea"/>
              </a:rPr>
              <a:t>整地作畦规格</a:t>
            </a:r>
            <a:endParaRPr lang="zh-CN" altLang="en-US">
              <a:solidFill>
                <a:schemeClr val="accent4"/>
              </a:solidFill>
              <a:effectLst/>
              <a:uFillTx/>
              <a:latin typeface="+mn-ea"/>
              <a:cs typeface="+mn-ea"/>
              <a:sym typeface="+mn-ea"/>
            </a:endParaRPr>
          </a:p>
        </p:txBody>
      </p:sp>
      <p:sp>
        <p:nvSpPr>
          <p:cNvPr id="30" name="椭圆 29"/>
          <p:cNvSpPr/>
          <p:nvPr>
            <p:custDataLst>
              <p:tags r:id="rId9"/>
            </p:custDataLst>
          </p:nvPr>
        </p:nvSpPr>
        <p:spPr>
          <a:xfrm>
            <a:off x="533718" y="3891439"/>
            <a:ext cx="476885" cy="476885"/>
          </a:xfrm>
          <a:prstGeom prst="ellipse">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600">
                <a:solidFill>
                  <a:srgbClr val="FFFFFF"/>
                </a:solidFill>
                <a:cs typeface="+mn-ea"/>
                <a:sym typeface="+mn-ea"/>
              </a:rPr>
              <a:t>03</a:t>
            </a:r>
            <a:endParaRPr lang="en-US" altLang="zh-CN" sz="1600" dirty="0">
              <a:solidFill>
                <a:srgbClr val="FFFFFF"/>
              </a:solidFill>
              <a:cs typeface="+mn-ea"/>
              <a:sym typeface="+mn-ea"/>
            </a:endParaRPr>
          </a:p>
        </p:txBody>
      </p:sp>
      <p:sp>
        <p:nvSpPr>
          <p:cNvPr id="31" name="矩形 30"/>
          <p:cNvSpPr/>
          <p:nvPr>
            <p:custDataLst>
              <p:tags r:id="rId10"/>
            </p:custDataLst>
          </p:nvPr>
        </p:nvSpPr>
        <p:spPr bwMode="auto">
          <a:xfrm>
            <a:off x="1253808" y="3676809"/>
            <a:ext cx="6285865" cy="381635"/>
          </a:xfrm>
          <a:prstGeom prst="rect">
            <a:avLst/>
          </a:prstGeom>
          <a:noFill/>
          <a:ln>
            <a:noFill/>
          </a:ln>
        </p:spPr>
        <p:txBody>
          <a:bodyPr wrap="square" lIns="0" tIns="0" rIns="0" bIns="0" rtlCol="0" anchor="b" anchorCtr="0">
            <a:noAutofit/>
            <a:scene3d>
              <a:camera prst="orthographicFront"/>
              <a:lightRig rig="threePt" dir="t"/>
            </a:scene3d>
          </a:bodyPr>
          <a:p>
            <a:pPr lvl="0" algn="l">
              <a:spcBef>
                <a:spcPct val="0"/>
              </a:spcBef>
              <a:spcAft>
                <a:spcPct val="0"/>
              </a:spcAft>
              <a:buClrTx/>
              <a:buSzTx/>
              <a:buFontTx/>
            </a:pPr>
            <a:r>
              <a:rPr lang="zh-CN" altLang="en-US">
                <a:gradFill>
                  <a:gsLst>
                    <a:gs pos="0">
                      <a:schemeClr val="accent5">
                        <a:lumMod val="50000"/>
                        <a:lumMod val="50000"/>
                      </a:schemeClr>
                    </a:gs>
                    <a:gs pos="50000">
                      <a:schemeClr val="accent5"/>
                    </a:gs>
                    <a:gs pos="100000">
                      <a:schemeClr val="accent5">
                        <a:lumMod val="60000"/>
                        <a:lumOff val="40000"/>
                        <a:lumMod val="60000"/>
                        <a:lumOff val="40000"/>
                      </a:schemeClr>
                    </a:gs>
                  </a:gsLst>
                  <a:lin ang="5400000"/>
                </a:gradFill>
                <a:effectLst>
                  <a:reflection blurRad="6350" stA="53000" endA="300" endPos="35500" dir="5400000" sy="-90000" algn="bl" rotWithShape="0"/>
                </a:effectLst>
                <a:uFillTx/>
                <a:latin typeface="+mn-ea"/>
                <a:cs typeface="+mn-ea"/>
                <a:sym typeface="+mn-ea"/>
              </a:rPr>
              <a:t>定植移栽要点</a:t>
            </a:r>
            <a:endParaRPr lang="zh-CN" altLang="en-US">
              <a:gradFill>
                <a:gsLst>
                  <a:gs pos="0">
                    <a:schemeClr val="accent5">
                      <a:lumMod val="50000"/>
                      <a:lumMod val="50000"/>
                    </a:schemeClr>
                  </a:gs>
                  <a:gs pos="50000">
                    <a:schemeClr val="accent5"/>
                  </a:gs>
                  <a:gs pos="100000">
                    <a:schemeClr val="accent5">
                      <a:lumMod val="60000"/>
                      <a:lumOff val="40000"/>
                      <a:lumMod val="60000"/>
                      <a:lumOff val="40000"/>
                    </a:schemeClr>
                  </a:gs>
                </a:gsLst>
                <a:lin ang="5400000"/>
              </a:gradFill>
              <a:effectLst>
                <a:reflection blurRad="6350" stA="53000" endA="300" endPos="35500" dir="5400000" sy="-90000" algn="bl" rotWithShape="0"/>
              </a:effectLst>
              <a:uFillTx/>
              <a:latin typeface="+mn-ea"/>
              <a:cs typeface="+mn-ea"/>
              <a:sym typeface="+mn-ea"/>
            </a:endParaRPr>
          </a:p>
        </p:txBody>
      </p:sp>
      <p:sp>
        <p:nvSpPr>
          <p:cNvPr id="32" name="矩形 31"/>
          <p:cNvSpPr/>
          <p:nvPr>
            <p:custDataLst>
              <p:tags r:id="rId11"/>
            </p:custDataLst>
          </p:nvPr>
        </p:nvSpPr>
        <p:spPr>
          <a:xfrm>
            <a:off x="1261745" y="4074160"/>
            <a:ext cx="10489565" cy="633730"/>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定植移栽时，需控制株距和行距以优化生长空间。紫苏定植株距</a:t>
            </a:r>
            <a:r>
              <a:rPr lang="en-US" altLang="zh-CN" sz="1600">
                <a:ln>
                  <a:noFill/>
                  <a:prstDash val="sysDot"/>
                </a:ln>
                <a:solidFill>
                  <a:schemeClr val="tx1">
                    <a:lumMod val="85000"/>
                    <a:lumOff val="15000"/>
                  </a:schemeClr>
                </a:solidFill>
                <a:latin typeface="+mn-ea"/>
                <a:cs typeface="+mn-ea"/>
              </a:rPr>
              <a:t>25</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30cm</a:t>
            </a:r>
            <a:r>
              <a:rPr lang="zh-CN" altLang="en-US" sz="1600">
                <a:ln>
                  <a:noFill/>
                  <a:prstDash val="sysDot"/>
                </a:ln>
                <a:solidFill>
                  <a:schemeClr val="tx1">
                    <a:lumMod val="85000"/>
                    <a:lumOff val="15000"/>
                  </a:schemeClr>
                </a:solidFill>
                <a:latin typeface="+mn-ea"/>
                <a:cs typeface="+mn-ea"/>
              </a:rPr>
              <a:t>，行距</a:t>
            </a:r>
            <a:r>
              <a:rPr lang="en-US" altLang="zh-CN" sz="1600">
                <a:ln>
                  <a:noFill/>
                  <a:prstDash val="sysDot"/>
                </a:ln>
                <a:solidFill>
                  <a:schemeClr val="tx1">
                    <a:lumMod val="85000"/>
                    <a:lumOff val="15000"/>
                  </a:schemeClr>
                </a:solidFill>
                <a:latin typeface="+mn-ea"/>
                <a:cs typeface="+mn-ea"/>
              </a:rPr>
              <a:t>40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50cm</a:t>
            </a:r>
            <a:r>
              <a:rPr lang="zh-CN" altLang="en-US" sz="1600">
                <a:ln>
                  <a:noFill/>
                  <a:prstDash val="sysDot"/>
                </a:ln>
                <a:solidFill>
                  <a:schemeClr val="tx1">
                    <a:lumMod val="85000"/>
                    <a:lumOff val="15000"/>
                  </a:schemeClr>
                </a:solidFill>
                <a:latin typeface="+mn-ea"/>
                <a:cs typeface="+mn-ea"/>
              </a:rPr>
              <a:t>，每亩定植</a:t>
            </a:r>
            <a:r>
              <a:rPr lang="en-US" altLang="zh-CN" sz="1600">
                <a:ln>
                  <a:noFill/>
                  <a:prstDash val="sysDot"/>
                </a:ln>
                <a:solidFill>
                  <a:schemeClr val="tx1">
                    <a:lumMod val="85000"/>
                    <a:lumOff val="15000"/>
                  </a:schemeClr>
                </a:solidFill>
                <a:latin typeface="+mn-ea"/>
                <a:cs typeface="+mn-ea"/>
              </a:rPr>
              <a:t>4000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5000</a:t>
            </a:r>
            <a:r>
              <a:rPr lang="zh-CN" altLang="en-US" sz="1600">
                <a:ln>
                  <a:noFill/>
                  <a:prstDash val="sysDot"/>
                </a:ln>
                <a:solidFill>
                  <a:schemeClr val="tx1">
                    <a:lumMod val="85000"/>
                    <a:lumOff val="15000"/>
                  </a:schemeClr>
                </a:solidFill>
                <a:latin typeface="+mn-ea"/>
                <a:cs typeface="+mn-ea"/>
              </a:rPr>
              <a:t>株；薄荷株距</a:t>
            </a:r>
            <a:r>
              <a:rPr lang="en-US" altLang="zh-CN" sz="1600">
                <a:ln>
                  <a:noFill/>
                  <a:prstDash val="sysDot"/>
                </a:ln>
                <a:solidFill>
                  <a:schemeClr val="tx1">
                    <a:lumMod val="85000"/>
                    <a:lumOff val="15000"/>
                  </a:schemeClr>
                </a:solidFill>
                <a:latin typeface="+mn-ea"/>
                <a:cs typeface="+mn-ea"/>
              </a:rPr>
              <a:t>15</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20cm</a:t>
            </a:r>
            <a:r>
              <a:rPr lang="zh-CN" altLang="en-US" sz="1600">
                <a:ln>
                  <a:noFill/>
                  <a:prstDash val="sysDot"/>
                </a:ln>
                <a:solidFill>
                  <a:schemeClr val="tx1">
                    <a:lumMod val="85000"/>
                    <a:lumOff val="15000"/>
                  </a:schemeClr>
                </a:solidFill>
                <a:latin typeface="+mn-ea"/>
                <a:cs typeface="+mn-ea"/>
              </a:rPr>
              <a:t>，行距</a:t>
            </a:r>
            <a:r>
              <a:rPr lang="en-US" altLang="zh-CN" sz="1600">
                <a:ln>
                  <a:noFill/>
                  <a:prstDash val="sysDot"/>
                </a:ln>
                <a:solidFill>
                  <a:schemeClr val="tx1">
                    <a:lumMod val="85000"/>
                    <a:lumOff val="15000"/>
                  </a:schemeClr>
                </a:solidFill>
                <a:latin typeface="+mn-ea"/>
                <a:cs typeface="+mn-ea"/>
              </a:rPr>
              <a:t>30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40cm</a:t>
            </a:r>
            <a:r>
              <a:rPr lang="zh-CN" altLang="en-US" sz="1600">
                <a:ln>
                  <a:noFill/>
                  <a:prstDash val="sysDot"/>
                </a:ln>
                <a:solidFill>
                  <a:schemeClr val="tx1">
                    <a:lumMod val="85000"/>
                    <a:lumOff val="15000"/>
                  </a:schemeClr>
                </a:solidFill>
                <a:latin typeface="+mn-ea"/>
                <a:cs typeface="+mn-ea"/>
              </a:rPr>
              <a:t>，每亩定植</a:t>
            </a:r>
            <a:r>
              <a:rPr lang="en-US" altLang="zh-CN" sz="1600">
                <a:ln>
                  <a:noFill/>
                  <a:prstDash val="sysDot"/>
                </a:ln>
                <a:solidFill>
                  <a:schemeClr val="tx1">
                    <a:lumMod val="85000"/>
                    <a:lumOff val="15000"/>
                  </a:schemeClr>
                </a:solidFill>
                <a:latin typeface="+mn-ea"/>
                <a:cs typeface="+mn-ea"/>
              </a:rPr>
              <a:t>8000</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10000</a:t>
            </a:r>
            <a:r>
              <a:rPr lang="zh-CN" altLang="en-US" sz="1600">
                <a:ln>
                  <a:noFill/>
                  <a:prstDash val="sysDot"/>
                </a:ln>
                <a:solidFill>
                  <a:schemeClr val="tx1">
                    <a:lumMod val="85000"/>
                    <a:lumOff val="15000"/>
                  </a:schemeClr>
                </a:solidFill>
                <a:latin typeface="+mn-ea"/>
                <a:cs typeface="+mn-ea"/>
              </a:rPr>
              <a:t>株；金银花为藤本植物，需按株距</a:t>
            </a:r>
            <a:r>
              <a:rPr lang="en-US" altLang="zh-CN" sz="1600">
                <a:ln>
                  <a:noFill/>
                  <a:prstDash val="sysDot"/>
                </a:ln>
                <a:solidFill>
                  <a:schemeClr val="tx1">
                    <a:lumMod val="85000"/>
                    <a:lumOff val="15000"/>
                  </a:schemeClr>
                </a:solidFill>
                <a:latin typeface="+mn-ea"/>
                <a:cs typeface="+mn-ea"/>
              </a:rPr>
              <a:t>1.5</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2m</a:t>
            </a:r>
            <a:r>
              <a:rPr lang="zh-CN" altLang="en-US" sz="1600">
                <a:ln>
                  <a:noFill/>
                  <a:prstDash val="sysDot"/>
                </a:ln>
                <a:solidFill>
                  <a:schemeClr val="tx1">
                    <a:lumMod val="85000"/>
                    <a:lumOff val="15000"/>
                  </a:schemeClr>
                </a:solidFill>
                <a:latin typeface="+mn-ea"/>
                <a:cs typeface="+mn-ea"/>
              </a:rPr>
              <a:t>、行距</a:t>
            </a:r>
            <a:r>
              <a:rPr lang="en-US" altLang="zh-CN" sz="1600">
                <a:ln>
                  <a:noFill/>
                  <a:prstDash val="sysDot"/>
                </a:ln>
                <a:solidFill>
                  <a:schemeClr val="tx1">
                    <a:lumMod val="85000"/>
                    <a:lumOff val="15000"/>
                  </a:schemeClr>
                </a:solidFill>
                <a:latin typeface="+mn-ea"/>
                <a:cs typeface="+mn-ea"/>
              </a:rPr>
              <a:t>2</a:t>
            </a:r>
            <a:r>
              <a:rPr lang="zh-CN" altLang="en-US" sz="1600">
                <a:ln>
                  <a:noFill/>
                  <a:prstDash val="sysDot"/>
                </a:ln>
                <a:solidFill>
                  <a:schemeClr val="tx1">
                    <a:lumMod val="85000"/>
                    <a:lumOff val="15000"/>
                  </a:schemeClr>
                </a:solidFill>
                <a:latin typeface="+mn-ea"/>
                <a:cs typeface="+mn-ea"/>
              </a:rPr>
              <a:t>～</a:t>
            </a:r>
            <a:r>
              <a:rPr lang="en-US" altLang="zh-CN" sz="1600">
                <a:ln>
                  <a:noFill/>
                  <a:prstDash val="sysDot"/>
                </a:ln>
                <a:solidFill>
                  <a:schemeClr val="tx1">
                    <a:lumMod val="85000"/>
                    <a:lumOff val="15000"/>
                  </a:schemeClr>
                </a:solidFill>
                <a:latin typeface="+mn-ea"/>
                <a:cs typeface="+mn-ea"/>
              </a:rPr>
              <a:t>3m</a:t>
            </a:r>
            <a:r>
              <a:rPr lang="zh-CN" altLang="en-US" sz="1600">
                <a:ln>
                  <a:noFill/>
                  <a:prstDash val="sysDot"/>
                </a:ln>
                <a:solidFill>
                  <a:schemeClr val="tx1">
                    <a:lumMod val="85000"/>
                    <a:lumOff val="15000"/>
                  </a:schemeClr>
                </a:solidFill>
                <a:latin typeface="+mn-ea"/>
                <a:cs typeface="+mn-ea"/>
              </a:rPr>
              <a:t>定植，并搭建支架供其攀爬。</a:t>
            </a:r>
            <a:endParaRPr lang="zh-CN" altLang="en-US" sz="1600">
              <a:ln>
                <a:noFill/>
                <a:prstDash val="sysDot"/>
              </a:ln>
              <a:solidFill>
                <a:schemeClr val="tx1">
                  <a:lumMod val="85000"/>
                  <a:lumOff val="15000"/>
                </a:schemeClr>
              </a:solidFill>
              <a:latin typeface="+mn-ea"/>
              <a:cs typeface="+mn-ea"/>
            </a:endParaRPr>
          </a:p>
        </p:txBody>
      </p:sp>
      <p:sp>
        <p:nvSpPr>
          <p:cNvPr id="33" name="椭圆 32"/>
          <p:cNvSpPr/>
          <p:nvPr>
            <p:custDataLst>
              <p:tags r:id="rId12"/>
            </p:custDataLst>
          </p:nvPr>
        </p:nvSpPr>
        <p:spPr>
          <a:xfrm>
            <a:off x="533718" y="5071904"/>
            <a:ext cx="476885" cy="476885"/>
          </a:xfrm>
          <a:prstGeom prst="ellipse">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wrap="none" lIns="0" tIns="0" rIns="0" bIns="0" rtlCol="0" anchor="ctr">
            <a:normAutofit/>
          </a:bodyPr>
          <a:p>
            <a:pPr algn="ctr">
              <a:spcBef>
                <a:spcPct val="0"/>
              </a:spcBef>
              <a:spcAft>
                <a:spcPct val="0"/>
              </a:spcAft>
            </a:pPr>
            <a:r>
              <a:rPr lang="en-US" altLang="zh-CN" sz="1600">
                <a:solidFill>
                  <a:srgbClr val="FFFFFF"/>
                </a:solidFill>
                <a:cs typeface="+mn-ea"/>
                <a:sym typeface="+mn-ea"/>
              </a:rPr>
              <a:t>04</a:t>
            </a:r>
            <a:endParaRPr lang="en-US" altLang="zh-CN" sz="1600" dirty="0">
              <a:solidFill>
                <a:srgbClr val="FFFFFF"/>
              </a:solidFill>
              <a:cs typeface="+mn-ea"/>
              <a:sym typeface="+mn-ea"/>
            </a:endParaRPr>
          </a:p>
        </p:txBody>
      </p:sp>
      <p:sp>
        <p:nvSpPr>
          <p:cNvPr id="34" name="矩形 33"/>
          <p:cNvSpPr/>
          <p:nvPr>
            <p:custDataLst>
              <p:tags r:id="rId13"/>
            </p:custDataLst>
          </p:nvPr>
        </p:nvSpPr>
        <p:spPr bwMode="auto">
          <a:xfrm>
            <a:off x="1261428" y="5230019"/>
            <a:ext cx="6285865" cy="381635"/>
          </a:xfrm>
          <a:prstGeom prst="rect">
            <a:avLst/>
          </a:prstGeom>
          <a:noFill/>
          <a:ln>
            <a:noFill/>
          </a:ln>
        </p:spPr>
        <p:txBody>
          <a:bodyPr wrap="square" lIns="0" tIns="0" rIns="0" bIns="0" rtlCol="0" anchor="b" anchorCtr="0">
            <a:noAutofit/>
            <a:scene3d>
              <a:camera prst="orthographicFront"/>
              <a:lightRig rig="soft" dir="t">
                <a:rot lat="0" lon="0" rev="15600000"/>
              </a:lightRig>
            </a:scene3d>
            <a:sp3d extrusionH="57150" prstMaterial="softEdge">
              <a:bevelT w="25400" h="38100"/>
            </a:sp3d>
          </a:bodyPr>
          <a:p>
            <a:pPr lvl="0" algn="l">
              <a:spcBef>
                <a:spcPct val="0"/>
              </a:spcBef>
              <a:spcAft>
                <a:spcPct val="0"/>
              </a:spcAft>
              <a:buClrTx/>
              <a:buSzTx/>
              <a:buFontTx/>
            </a:pPr>
            <a:r>
              <a:rPr lang="zh-CN" altLang="en-US">
                <a:solidFill>
                  <a:schemeClr val="accent4"/>
                </a:solidFill>
                <a:effectLst/>
                <a:uFillTx/>
                <a:latin typeface="+mn-ea"/>
                <a:cs typeface="+mn-ea"/>
                <a:sym typeface="+mn-ea"/>
              </a:rPr>
              <a:t>种植方式调整</a:t>
            </a:r>
            <a:endParaRPr lang="zh-CN" altLang="en-US">
              <a:solidFill>
                <a:schemeClr val="accent4"/>
              </a:solidFill>
              <a:effectLst/>
              <a:uFillTx/>
              <a:latin typeface="+mn-ea"/>
              <a:cs typeface="+mn-ea"/>
              <a:sym typeface="+mn-ea"/>
            </a:endParaRPr>
          </a:p>
        </p:txBody>
      </p:sp>
      <p:sp>
        <p:nvSpPr>
          <p:cNvPr id="35" name="矩形 34"/>
          <p:cNvSpPr/>
          <p:nvPr>
            <p:custDataLst>
              <p:tags r:id="rId14"/>
            </p:custDataLst>
          </p:nvPr>
        </p:nvSpPr>
        <p:spPr>
          <a:xfrm>
            <a:off x="1261745" y="5548630"/>
            <a:ext cx="10358755" cy="1146810"/>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种植方式需根据植物特性动态调整。薄荷喜湿润，生长期需保持土壤湿润，夏季高温时需早晚浇水，采用滴灌方式避免叶面积水；金银花耐旱性强，定植后前两年需保证水分供应，成株期则需控制浇水，花期遇干旱可适当补水，但积水会导致根系腐烂。</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36" name="直接连接符 35"/>
          <p:cNvCxnSpPr/>
          <p:nvPr>
            <p:custDataLst>
              <p:tags r:id="rId15"/>
            </p:custDataLst>
          </p:nvPr>
        </p:nvCxnSpPr>
        <p:spPr>
          <a:xfrm>
            <a:off x="772478" y="3284379"/>
            <a:ext cx="0" cy="510540"/>
          </a:xfrm>
          <a:prstGeom prst="line">
            <a:avLst/>
          </a:prstGeom>
          <a:solidFill>
            <a:srgbClr val="00993F">
              <a:alpha val="0"/>
            </a:srgbClr>
          </a:solidFill>
          <a:ln w="12700">
            <a:solidFill>
              <a:schemeClr val="tx1">
                <a:alpha val="40000"/>
              </a:schemeClr>
            </a:solidFill>
            <a:prstDash val="lgDash"/>
          </a:ln>
        </p:spPr>
        <p:style>
          <a:lnRef idx="1">
            <a:srgbClr val="376FFF"/>
          </a:lnRef>
          <a:fillRef idx="0">
            <a:srgbClr val="376FFF"/>
          </a:fillRef>
          <a:effectRef idx="0">
            <a:srgbClr val="376FFF"/>
          </a:effectRef>
          <a:fontRef idx="minor">
            <a:srgbClr val="000000"/>
          </a:fontRef>
        </p:style>
      </p:cxnSp>
      <p:cxnSp>
        <p:nvCxnSpPr>
          <p:cNvPr id="37" name="直接连接符 36"/>
          <p:cNvCxnSpPr/>
          <p:nvPr>
            <p:custDataLst>
              <p:tags r:id="rId16"/>
            </p:custDataLst>
          </p:nvPr>
        </p:nvCxnSpPr>
        <p:spPr>
          <a:xfrm>
            <a:off x="785813" y="4464844"/>
            <a:ext cx="0" cy="510540"/>
          </a:xfrm>
          <a:prstGeom prst="line">
            <a:avLst/>
          </a:prstGeom>
          <a:solidFill>
            <a:srgbClr val="00993F">
              <a:alpha val="0"/>
            </a:srgbClr>
          </a:solidFill>
          <a:ln w="12700">
            <a:solidFill>
              <a:schemeClr val="tx1">
                <a:alpha val="40000"/>
              </a:schemeClr>
            </a:solidFill>
            <a:prstDash val="lgDash"/>
          </a:ln>
        </p:spPr>
        <p:style>
          <a:lnRef idx="1">
            <a:srgbClr val="376FFF"/>
          </a:lnRef>
          <a:fillRef idx="0">
            <a:srgbClr val="376FFF"/>
          </a:fillRef>
          <a:effectRef idx="0">
            <a:srgbClr val="376FFF"/>
          </a:effectRef>
          <a:fontRef idx="minor">
            <a:srgbClr val="000000"/>
          </a:fontRef>
        </p:style>
      </p:cxnSp>
      <p:sp>
        <p:nvSpPr>
          <p:cNvPr id="38" name="矩形 37"/>
          <p:cNvSpPr/>
          <p:nvPr>
            <p:custDataLst>
              <p:tags r:id="rId17"/>
            </p:custDataLst>
          </p:nvPr>
        </p:nvSpPr>
        <p:spPr>
          <a:xfrm>
            <a:off x="1254125" y="2918460"/>
            <a:ext cx="10823575" cy="633730"/>
          </a:xfrm>
          <a:prstGeom prst="rect">
            <a:avLst/>
          </a:prstGeom>
          <a:ln>
            <a:noFill/>
            <a:prstDash val="sysDash"/>
          </a:ln>
        </p:spPr>
        <p:txBody>
          <a:bodyPr vert="horz"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整地作畦时，应根据植物根系深浅确定规格。浅根系植物如薄荷、紫苏，采用低畦（畦高</a:t>
            </a:r>
            <a:r>
              <a:rPr lang="en-US" altLang="zh-CN" sz="1600" dirty="0">
                <a:ln>
                  <a:noFill/>
                  <a:prstDash val="sysDot"/>
                </a:ln>
                <a:solidFill>
                  <a:schemeClr val="tx1">
                    <a:lumMod val="85000"/>
                    <a:lumOff val="15000"/>
                  </a:schemeClr>
                </a:solidFill>
                <a:latin typeface="+mn-ea"/>
                <a:cs typeface="+mn-ea"/>
              </a:rPr>
              <a:t>10</a:t>
            </a: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15cm</a:t>
            </a:r>
            <a:r>
              <a:rPr lang="zh-CN" altLang="en-US" sz="1600" dirty="0">
                <a:ln>
                  <a:noFill/>
                  <a:prstDash val="sysDot"/>
                </a:ln>
                <a:solidFill>
                  <a:schemeClr val="tx1">
                    <a:lumMod val="85000"/>
                    <a:lumOff val="15000"/>
                  </a:schemeClr>
                </a:solidFill>
                <a:latin typeface="+mn-ea"/>
                <a:cs typeface="+mn-ea"/>
              </a:rPr>
              <a:t>，畦宽</a:t>
            </a:r>
            <a:r>
              <a:rPr lang="en-US" altLang="zh-CN" sz="1600" dirty="0">
                <a:ln>
                  <a:noFill/>
                  <a:prstDash val="sysDot"/>
                </a:ln>
                <a:solidFill>
                  <a:schemeClr val="tx1">
                    <a:lumMod val="85000"/>
                    <a:lumOff val="15000"/>
                  </a:schemeClr>
                </a:solidFill>
                <a:latin typeface="+mn-ea"/>
                <a:cs typeface="+mn-ea"/>
              </a:rPr>
              <a:t>1.2</a:t>
            </a: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1.5m</a:t>
            </a:r>
            <a:r>
              <a:rPr lang="zh-CN" altLang="en-US" sz="1600" dirty="0">
                <a:ln>
                  <a:noFill/>
                  <a:prstDash val="sysDot"/>
                </a:ln>
                <a:solidFill>
                  <a:schemeClr val="tx1">
                    <a:lumMod val="85000"/>
                    <a:lumOff val="15000"/>
                  </a:schemeClr>
                </a:solidFill>
                <a:latin typeface="+mn-ea"/>
                <a:cs typeface="+mn-ea"/>
              </a:rPr>
              <a:t>），以利于保水且便于管理；深根系或耐旱植物如金银花，采用高畦（畦高</a:t>
            </a:r>
            <a:r>
              <a:rPr lang="en-US" altLang="zh-CN" sz="1600" dirty="0">
                <a:ln>
                  <a:noFill/>
                  <a:prstDash val="sysDot"/>
                </a:ln>
                <a:solidFill>
                  <a:schemeClr val="tx1">
                    <a:lumMod val="85000"/>
                    <a:lumOff val="15000"/>
                  </a:schemeClr>
                </a:solidFill>
                <a:latin typeface="+mn-ea"/>
                <a:cs typeface="+mn-ea"/>
              </a:rPr>
              <a:t>20</a:t>
            </a: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25cm</a:t>
            </a:r>
            <a:r>
              <a:rPr lang="zh-CN" altLang="en-US" sz="1600" dirty="0">
                <a:ln>
                  <a:noFill/>
                  <a:prstDash val="sysDot"/>
                </a:ln>
                <a:solidFill>
                  <a:schemeClr val="tx1">
                    <a:lumMod val="85000"/>
                    <a:lumOff val="15000"/>
                  </a:schemeClr>
                </a:solidFill>
                <a:latin typeface="+mn-ea"/>
                <a:cs typeface="+mn-ea"/>
              </a:rPr>
              <a:t>），以增强排水性。</a:t>
            </a:r>
            <a:endParaRPr lang="zh-CN" altLang="en-US" sz="1600" dirty="0">
              <a:ln>
                <a:noFill/>
                <a:prstDash val="sysDot"/>
              </a:ln>
              <a:solidFill>
                <a:schemeClr val="tx1">
                  <a:lumMod val="85000"/>
                  <a:lumOff val="15000"/>
                </a:schemeClr>
              </a:solidFill>
              <a:latin typeface="+mn-ea"/>
              <a:cs typeface="+mn-ea"/>
            </a:endParaRPr>
          </a:p>
        </p:txBody>
      </p:sp>
    </p:spTree>
    <p:custDataLst>
      <p:tags r:id="rId18"/>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442585" y="413385"/>
            <a:ext cx="5425440" cy="441960"/>
          </a:xfrm>
        </p:spPr>
        <p:txBody>
          <a:bodyPr>
            <a:noAutofit/>
          </a:bodyPr>
          <a:lstStyle/>
          <a:p>
            <a:pPr algn="l"/>
            <a:r>
              <a:rPr lang="zh-CN" altLang="en-US" sz="2800">
                <a:solidFill>
                  <a:schemeClr val="accent6">
                    <a:lumMod val="75000"/>
                  </a:schemeClr>
                </a:solidFill>
              </a:rPr>
              <a:t>（二）生长期管理技能</a:t>
            </a:r>
            <a:endParaRPr lang="zh-CN" altLang="en-US" sz="2800">
              <a:solidFill>
                <a:schemeClr val="accent6">
                  <a:lumMod val="75000"/>
                </a:schemeClr>
              </a:solidFill>
            </a:endParaRPr>
          </a:p>
        </p:txBody>
      </p:sp>
      <p:pic>
        <p:nvPicPr>
          <p:cNvPr id="5" name="图片 4" descr="/data/temp/04701bd9-b9fd-4067-b673-f56d247b5290/db29ee6e-a535-11f0-89a5-caa5613bfbd8.jpg@base@tag=imgScale&amp;m=1&amp;w=1483&amp;h=1904&amp;q=95db29ee6e-a535-11f0-89a5-caa5613bfbd8"/>
          <p:cNvPicPr>
            <a:picLocks noChangeAspect="1"/>
          </p:cNvPicPr>
          <p:nvPr>
            <p:custDataLst>
              <p:tags r:id="rId2"/>
            </p:custDataLst>
          </p:nvPr>
        </p:nvPicPr>
        <p:blipFill>
          <a:blip r:embed="rId3"/>
          <a:srcRect b="3743"/>
          <a:stretch>
            <a:fillRect/>
          </a:stretch>
        </p:blipFill>
        <p:spPr>
          <a:xfrm>
            <a:off x="0" y="0"/>
            <a:ext cx="5343525" cy="6858000"/>
          </a:xfrm>
          <a:prstGeom prst="rect">
            <a:avLst/>
          </a:prstGeom>
          <a:solidFill>
            <a:schemeClr val="accent1"/>
          </a:solidFill>
          <a:ln>
            <a:solidFill>
              <a:schemeClr val="accent1">
                <a:alpha val="20000"/>
              </a:schemeClr>
            </a:solidFill>
          </a:ln>
        </p:spPr>
      </p:pic>
      <p:sp>
        <p:nvSpPr>
          <p:cNvPr id="8" name="矩形: 圆角 25"/>
          <p:cNvSpPr/>
          <p:nvPr>
            <p:custDataLst>
              <p:tags r:id="rId4"/>
            </p:custDataLst>
          </p:nvPr>
        </p:nvSpPr>
        <p:spPr>
          <a:xfrm>
            <a:off x="4563678" y="4060388"/>
            <a:ext cx="7004184" cy="981842"/>
          </a:xfrm>
          <a:prstGeom prst="roundRect">
            <a:avLst>
              <a:gd name="adj" fmla="val 11535"/>
            </a:avLst>
          </a:prstGeom>
          <a:solidFill>
            <a:srgbClr val="FFFFFF"/>
          </a:solidFill>
          <a:ln w="3175" cap="flat" cmpd="sng" algn="ctr">
            <a:solidFill>
              <a:schemeClr val="accent3">
                <a:alpha val="20000"/>
              </a:schemeClr>
            </a:solidFill>
            <a:prstDash val="solid"/>
            <a:round/>
            <a:headEnd type="none" w="med" len="med"/>
            <a:tailEnd type="none" w="med" len="med"/>
          </a:ln>
          <a:effectLst>
            <a:outerShdw blurRad="508000" dist="76200" dir="5399999" algn="bl" rotWithShape="0">
              <a:schemeClr val="accent3">
                <a:alpha val="20000"/>
              </a:schemeClr>
            </a:outerShdw>
          </a:effectLst>
        </p:spPr>
        <p:txBody>
          <a:bodyPr lIns="0" rIns="0" rtlCol="0" anchor="ctr">
            <a:noAutofit/>
          </a:bodyPr>
          <a:p>
            <a:pPr algn="ctr"/>
            <a:endParaRPr lang="zh-CN" altLang="en-US">
              <a:solidFill>
                <a:srgbClr val="FFFFFF"/>
              </a:solidFill>
            </a:endParaRPr>
          </a:p>
        </p:txBody>
      </p:sp>
      <p:sp>
        <p:nvSpPr>
          <p:cNvPr id="29" name="矩形: 圆角 25"/>
          <p:cNvSpPr/>
          <p:nvPr>
            <p:custDataLst>
              <p:tags r:id="rId5"/>
            </p:custDataLst>
          </p:nvPr>
        </p:nvSpPr>
        <p:spPr>
          <a:xfrm>
            <a:off x="4563678" y="2871776"/>
            <a:ext cx="7004184" cy="981842"/>
          </a:xfrm>
          <a:prstGeom prst="roundRect">
            <a:avLst>
              <a:gd name="adj" fmla="val 11535"/>
            </a:avLst>
          </a:prstGeom>
          <a:solidFill>
            <a:srgbClr val="FFFFFF"/>
          </a:solidFill>
          <a:ln w="3175" cap="flat" cmpd="sng" algn="ctr">
            <a:solidFill>
              <a:schemeClr val="accent2">
                <a:alpha val="20000"/>
              </a:schemeClr>
            </a:solidFill>
            <a:prstDash val="solid"/>
            <a:round/>
            <a:headEnd type="none" w="med" len="med"/>
            <a:tailEnd type="none" w="med" len="med"/>
          </a:ln>
          <a:effectLst>
            <a:outerShdw blurRad="508000" dist="76200" dir="5399999" algn="bl" rotWithShape="0">
              <a:schemeClr val="accent2">
                <a:alpha val="20000"/>
              </a:schemeClr>
            </a:outerShdw>
          </a:effectLst>
        </p:spPr>
        <p:txBody>
          <a:bodyPr lIns="0" rIns="0" rtlCol="0" anchor="ctr">
            <a:noAutofit/>
          </a:bodyPr>
          <a:p>
            <a:pPr algn="ctr"/>
            <a:endParaRPr lang="zh-CN" altLang="en-US">
              <a:solidFill>
                <a:srgbClr val="FFFFFF"/>
              </a:solidFill>
            </a:endParaRPr>
          </a:p>
        </p:txBody>
      </p:sp>
      <p:sp>
        <p:nvSpPr>
          <p:cNvPr id="34" name="矩形: 圆角 25"/>
          <p:cNvSpPr/>
          <p:nvPr>
            <p:custDataLst>
              <p:tags r:id="rId6"/>
            </p:custDataLst>
          </p:nvPr>
        </p:nvSpPr>
        <p:spPr>
          <a:xfrm>
            <a:off x="4563678" y="1683164"/>
            <a:ext cx="7004184" cy="981842"/>
          </a:xfrm>
          <a:prstGeom prst="roundRect">
            <a:avLst>
              <a:gd name="adj" fmla="val 11535"/>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lIns="0" rIns="0" rtlCol="0" anchor="ctr">
            <a:noAutofit/>
          </a:bodyPr>
          <a:p>
            <a:pPr algn="ctr"/>
            <a:endParaRPr lang="zh-CN" altLang="en-US">
              <a:solidFill>
                <a:srgbClr val="FFFFFF"/>
              </a:solidFill>
            </a:endParaRPr>
          </a:p>
        </p:txBody>
      </p:sp>
      <p:sp>
        <p:nvSpPr>
          <p:cNvPr id="39" name="矩形: 圆角 25"/>
          <p:cNvSpPr/>
          <p:nvPr>
            <p:custDataLst>
              <p:tags r:id="rId7"/>
            </p:custDataLst>
          </p:nvPr>
        </p:nvSpPr>
        <p:spPr>
          <a:xfrm>
            <a:off x="4563678" y="5249000"/>
            <a:ext cx="7004184" cy="981842"/>
          </a:xfrm>
          <a:prstGeom prst="roundRect">
            <a:avLst>
              <a:gd name="adj" fmla="val 11535"/>
            </a:avLst>
          </a:prstGeom>
          <a:solidFill>
            <a:srgbClr val="FFFFFF"/>
          </a:solidFill>
          <a:ln w="3175" cap="flat" cmpd="sng" algn="ctr">
            <a:solidFill>
              <a:schemeClr val="accent4">
                <a:alpha val="20000"/>
              </a:schemeClr>
            </a:solidFill>
            <a:prstDash val="solid"/>
            <a:round/>
            <a:headEnd type="none" w="med" len="med"/>
            <a:tailEnd type="none" w="med" len="med"/>
          </a:ln>
          <a:effectLst>
            <a:outerShdw blurRad="508000" dist="76200" dir="5399999" algn="bl" rotWithShape="0">
              <a:schemeClr val="accent4">
                <a:alpha val="20000"/>
              </a:schemeClr>
            </a:outerShdw>
          </a:effectLst>
        </p:spPr>
        <p:txBody>
          <a:bodyPr lIns="0" rIns="0" rtlCol="0" anchor="ctr">
            <a:noAutofit/>
          </a:bodyPr>
          <a:p>
            <a:pPr algn="ctr"/>
            <a:endParaRPr lang="zh-CN" altLang="en-US">
              <a:solidFill>
                <a:srgbClr val="FFFFFF"/>
              </a:solidFill>
            </a:endParaRPr>
          </a:p>
        </p:txBody>
      </p:sp>
      <p:sp>
        <p:nvSpPr>
          <p:cNvPr id="9" name="椭圆 6"/>
          <p:cNvSpPr/>
          <p:nvPr>
            <p:custDataLst>
              <p:tags r:id="rId8"/>
            </p:custDataLst>
          </p:nvPr>
        </p:nvSpPr>
        <p:spPr>
          <a:xfrm>
            <a:off x="4819921" y="4281746"/>
            <a:ext cx="539125" cy="539125"/>
          </a:xfrm>
          <a:prstGeom prst="ellipse">
            <a:avLst/>
          </a:prstGeom>
          <a:gradFill>
            <a:gsLst>
              <a:gs pos="0">
                <a:schemeClr val="accent3">
                  <a:alpha val="100000"/>
                </a:schemeClr>
              </a:gs>
              <a:gs pos="100000">
                <a:schemeClr val="accent3">
                  <a:lumMod val="75000"/>
                  <a:alpha val="100000"/>
                </a:schemeClr>
              </a:gs>
            </a:gsLst>
            <a:lin ang="7686814" scaled="0"/>
          </a:gradFill>
          <a:ln w="25400">
            <a:noFill/>
          </a:ln>
          <a:effectLst>
            <a:outerShdw blurRad="254000" dist="76200" dir="5399998" algn="ctr" rotWithShape="0">
              <a:schemeClr val="accent3">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10" name="矩形 1"/>
          <p:cNvSpPr/>
          <p:nvPr>
            <p:custDataLst>
              <p:tags r:id="rId9"/>
            </p:custDataLst>
          </p:nvPr>
        </p:nvSpPr>
        <p:spPr>
          <a:xfrm>
            <a:off x="5619094" y="4440312"/>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优先采用生态调控与生物防治，如释放瓢虫或使用苦参碱水剂防治蚜虫，合理密植和轮作预防薄荷锈病，禁止使用高毒农药。</a:t>
            </a:r>
            <a:endParaRPr lang="zh-CN" altLang="en-US" sz="1600" dirty="0">
              <a:solidFill>
                <a:srgbClr val="262626"/>
              </a:solidFill>
              <a:latin typeface="+mn-ea"/>
              <a:cs typeface="+mn-ea"/>
              <a:sym typeface="+mn-ea"/>
            </a:endParaRPr>
          </a:p>
        </p:txBody>
      </p:sp>
      <p:sp>
        <p:nvSpPr>
          <p:cNvPr id="11" name="矩形 2"/>
          <p:cNvSpPr/>
          <p:nvPr>
            <p:custDataLst>
              <p:tags r:id="rId10"/>
            </p:custDataLst>
          </p:nvPr>
        </p:nvSpPr>
        <p:spPr>
          <a:xfrm>
            <a:off x="5619094" y="4145379"/>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病虫害的生态调控与生物防治</a:t>
            </a:r>
            <a:endParaRPr lang="zh-CN" altLang="en-US" sz="1600" b="1" dirty="0">
              <a:solidFill>
                <a:srgbClr val="262626"/>
              </a:solidFill>
              <a:latin typeface="+mn-ea"/>
              <a:cs typeface="+mn-ea"/>
            </a:endParaRPr>
          </a:p>
        </p:txBody>
      </p:sp>
      <p:sp>
        <p:nvSpPr>
          <p:cNvPr id="30" name="椭圆 29"/>
          <p:cNvSpPr/>
          <p:nvPr>
            <p:custDataLst>
              <p:tags r:id="rId11"/>
            </p:custDataLst>
          </p:nvPr>
        </p:nvSpPr>
        <p:spPr>
          <a:xfrm>
            <a:off x="4819921" y="3093134"/>
            <a:ext cx="539125" cy="539125"/>
          </a:xfrm>
          <a:prstGeom prst="ellipse">
            <a:avLst/>
          </a:prstGeom>
          <a:gradFill>
            <a:gsLst>
              <a:gs pos="0">
                <a:schemeClr val="accent2">
                  <a:alpha val="100000"/>
                </a:schemeClr>
              </a:gs>
              <a:gs pos="100000">
                <a:schemeClr val="accent2">
                  <a:lumMod val="75000"/>
                  <a:alpha val="100000"/>
                </a:schemeClr>
              </a:gs>
            </a:gsLst>
            <a:lin ang="7686814" scaled="0"/>
          </a:gradFill>
          <a:ln w="25400">
            <a:noFill/>
          </a:ln>
          <a:effectLst>
            <a:outerShdw blurRad="254000" dist="76200" dir="5399998" algn="ctr" rotWithShape="0">
              <a:schemeClr val="accent2">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31" name="矩形 30"/>
          <p:cNvSpPr/>
          <p:nvPr>
            <p:custDataLst>
              <p:tags r:id="rId12"/>
            </p:custDataLst>
          </p:nvPr>
        </p:nvSpPr>
        <p:spPr>
          <a:xfrm>
            <a:off x="5619094" y="3251700"/>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紫苏幼苗期追施稀释的人粪尿促进生长；薄荷生长期每月追施氮磷钾复合肥；金银花花期前增施磷钾肥以提高花产量。</a:t>
            </a:r>
            <a:endParaRPr lang="zh-CN" altLang="en-US" sz="1600" dirty="0">
              <a:solidFill>
                <a:srgbClr val="262626"/>
              </a:solidFill>
              <a:latin typeface="+mn-ea"/>
              <a:cs typeface="+mn-ea"/>
              <a:sym typeface="+mn-ea"/>
            </a:endParaRPr>
          </a:p>
        </p:txBody>
      </p:sp>
      <p:sp>
        <p:nvSpPr>
          <p:cNvPr id="32" name="矩形 31"/>
          <p:cNvSpPr/>
          <p:nvPr>
            <p:custDataLst>
              <p:tags r:id="rId13"/>
            </p:custDataLst>
          </p:nvPr>
        </p:nvSpPr>
        <p:spPr>
          <a:xfrm>
            <a:off x="5619094" y="2956767"/>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紫苏、薄荷、金银花的追肥方法</a:t>
            </a:r>
            <a:endParaRPr lang="zh-CN" altLang="en-US" sz="1600" b="1" dirty="0">
              <a:solidFill>
                <a:srgbClr val="262626"/>
              </a:solidFill>
              <a:latin typeface="+mn-ea"/>
              <a:cs typeface="+mn-ea"/>
            </a:endParaRPr>
          </a:p>
        </p:txBody>
      </p:sp>
      <p:sp>
        <p:nvSpPr>
          <p:cNvPr id="35" name="椭圆 34"/>
          <p:cNvSpPr/>
          <p:nvPr>
            <p:custDataLst>
              <p:tags r:id="rId14"/>
            </p:custDataLst>
          </p:nvPr>
        </p:nvSpPr>
        <p:spPr>
          <a:xfrm>
            <a:off x="4819921" y="1904522"/>
            <a:ext cx="539125" cy="539125"/>
          </a:xfrm>
          <a:prstGeom prst="ellipse">
            <a:avLst/>
          </a:prstGeom>
          <a:gradFill>
            <a:gsLst>
              <a:gs pos="0">
                <a:schemeClr val="accent1">
                  <a:alpha val="100000"/>
                </a:schemeClr>
              </a:gs>
              <a:gs pos="100000">
                <a:schemeClr val="accent1">
                  <a:lumMod val="75000"/>
                  <a:alpha val="100000"/>
                </a:schemeClr>
              </a:gs>
            </a:gsLst>
            <a:lin ang="7686814" scaled="0"/>
          </a:gradFill>
          <a:ln w="25400">
            <a:noFill/>
          </a:ln>
          <a:effectLst>
            <a:outerShdw blurRad="254000" dist="76200" dir="5399998" algn="ctr" rotWithShape="0">
              <a:schemeClr val="accent1">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36" name="矩形 35"/>
          <p:cNvSpPr/>
          <p:nvPr>
            <p:custDataLst>
              <p:tags r:id="rId15"/>
            </p:custDataLst>
          </p:nvPr>
        </p:nvSpPr>
        <p:spPr>
          <a:xfrm>
            <a:off x="5619094" y="2063088"/>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施肥应以有机肥为主，化肥为辅，基肥为主，追肥为辅，以保证植物生长所需长效养分。</a:t>
            </a:r>
            <a:endParaRPr lang="zh-CN" altLang="en-US" sz="1600" dirty="0">
              <a:solidFill>
                <a:srgbClr val="262626"/>
              </a:solidFill>
              <a:latin typeface="+mn-ea"/>
              <a:cs typeface="+mn-ea"/>
              <a:sym typeface="+mn-ea"/>
            </a:endParaRPr>
          </a:p>
        </p:txBody>
      </p:sp>
      <p:sp>
        <p:nvSpPr>
          <p:cNvPr id="37" name="矩形 36"/>
          <p:cNvSpPr/>
          <p:nvPr>
            <p:custDataLst>
              <p:tags r:id="rId16"/>
            </p:custDataLst>
          </p:nvPr>
        </p:nvSpPr>
        <p:spPr>
          <a:xfrm>
            <a:off x="5619094" y="1768155"/>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有机肥与化肥的施用原则</a:t>
            </a:r>
            <a:endParaRPr lang="zh-CN" altLang="en-US" sz="1600" b="1" dirty="0">
              <a:solidFill>
                <a:srgbClr val="262626"/>
              </a:solidFill>
              <a:latin typeface="+mn-ea"/>
              <a:cs typeface="+mn-ea"/>
            </a:endParaRPr>
          </a:p>
        </p:txBody>
      </p:sp>
      <p:sp>
        <p:nvSpPr>
          <p:cNvPr id="40" name="椭圆 39"/>
          <p:cNvSpPr/>
          <p:nvPr>
            <p:custDataLst>
              <p:tags r:id="rId17"/>
            </p:custDataLst>
          </p:nvPr>
        </p:nvSpPr>
        <p:spPr>
          <a:xfrm>
            <a:off x="4819921" y="5470358"/>
            <a:ext cx="539125" cy="539125"/>
          </a:xfrm>
          <a:prstGeom prst="ellipse">
            <a:avLst/>
          </a:prstGeom>
          <a:gradFill>
            <a:gsLst>
              <a:gs pos="0">
                <a:schemeClr val="accent4">
                  <a:alpha val="100000"/>
                </a:schemeClr>
              </a:gs>
              <a:gs pos="100000">
                <a:schemeClr val="accent4">
                  <a:lumMod val="75000"/>
                  <a:alpha val="100000"/>
                </a:schemeClr>
              </a:gs>
            </a:gsLst>
            <a:lin ang="7686814" scaled="0"/>
          </a:gradFill>
          <a:ln w="25400">
            <a:noFill/>
          </a:ln>
          <a:effectLst>
            <a:outerShdw blurRad="254000" dist="76200" dir="5399998" algn="ctr" rotWithShape="0">
              <a:schemeClr val="accent4">
                <a:alpha val="25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rmAutofit/>
          </a:bodyPr>
          <a:p>
            <a:pPr lvl="0" algn="ctr">
              <a:buClrTx/>
              <a:buSzTx/>
              <a:buFontTx/>
            </a:pPr>
            <a:r>
              <a:rPr lang="en-US" altLang="zh-CN" sz="2000" b="1" dirty="0">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sp>
        <p:nvSpPr>
          <p:cNvPr id="41" name="矩形 40"/>
          <p:cNvSpPr/>
          <p:nvPr>
            <p:custDataLst>
              <p:tags r:id="rId18"/>
            </p:custDataLst>
          </p:nvPr>
        </p:nvSpPr>
        <p:spPr>
          <a:xfrm>
            <a:off x="5619094" y="5628924"/>
            <a:ext cx="5487023" cy="495995"/>
          </a:xfrm>
          <a:prstGeom prst="rect">
            <a:avLst/>
          </a:prstGeom>
          <a:noFill/>
        </p:spPr>
        <p:txBody>
          <a:bodyPr wrap="square" lIns="0" tIns="0" rIns="0" bIns="0" rtlCol="0" anchor="t">
            <a:noAutofit/>
          </a:bodyPr>
          <a:p>
            <a:pPr indent="0" fontAlgn="auto">
              <a:lnSpc>
                <a:spcPct val="125000"/>
              </a:lnSpc>
              <a:spcBef>
                <a:spcPct val="0"/>
              </a:spcBef>
              <a:spcAft>
                <a:spcPct val="0"/>
              </a:spcAft>
            </a:pPr>
            <a:r>
              <a:rPr lang="zh-CN" altLang="en-US" sz="1600" dirty="0">
                <a:solidFill>
                  <a:srgbClr val="262626"/>
                </a:solidFill>
                <a:latin typeface="+mn-ea"/>
                <a:cs typeface="+mn-ea"/>
                <a:sym typeface="+mn-ea"/>
              </a:rPr>
              <a:t>通过适时修剪整形，如紫苏摘顶芽、薄荷摘心、金银花冬季修剪，可以促进植株健康，增加产量。</a:t>
            </a:r>
            <a:endParaRPr lang="zh-CN" altLang="en-US" sz="1600" dirty="0">
              <a:solidFill>
                <a:srgbClr val="262626"/>
              </a:solidFill>
              <a:latin typeface="+mn-ea"/>
              <a:cs typeface="+mn-ea"/>
              <a:sym typeface="+mn-ea"/>
            </a:endParaRPr>
          </a:p>
        </p:txBody>
      </p:sp>
      <p:sp>
        <p:nvSpPr>
          <p:cNvPr id="42" name="矩形 41"/>
          <p:cNvSpPr/>
          <p:nvPr>
            <p:custDataLst>
              <p:tags r:id="rId19"/>
            </p:custDataLst>
          </p:nvPr>
        </p:nvSpPr>
        <p:spPr>
          <a:xfrm>
            <a:off x="5619094" y="5333991"/>
            <a:ext cx="5487023" cy="275905"/>
          </a:xfrm>
          <a:prstGeom prst="rect">
            <a:avLst/>
          </a:prstGeom>
          <a:noFill/>
        </p:spPr>
        <p:txBody>
          <a:bodyPr wrap="square" lIns="0" tIns="0" rIns="0" bIns="0" rtlCol="0" anchor="b">
            <a:noAutofit/>
          </a:bodyPr>
          <a:p>
            <a:pPr>
              <a:spcBef>
                <a:spcPct val="0"/>
              </a:spcBef>
              <a:spcAft>
                <a:spcPct val="0"/>
              </a:spcAft>
            </a:pPr>
            <a:r>
              <a:rPr lang="zh-CN" altLang="en-US" sz="1600" b="1" dirty="0">
                <a:solidFill>
                  <a:srgbClr val="262626"/>
                </a:solidFill>
                <a:latin typeface="+mn-ea"/>
                <a:cs typeface="+mn-ea"/>
              </a:rPr>
              <a:t>修剪整形对产量与植株健康的影响</a:t>
            </a:r>
            <a:endParaRPr lang="zh-CN" altLang="en-US" sz="1600" b="1" dirty="0">
              <a:solidFill>
                <a:srgbClr val="262626"/>
              </a:solidFill>
              <a:latin typeface="+mn-ea"/>
              <a:cs typeface="+mn-ea"/>
            </a:endParaRPr>
          </a:p>
        </p:txBody>
      </p:sp>
    </p:spTree>
    <p:custDataLst>
      <p:tags r:id="rId20"/>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68425" y="423545"/>
            <a:ext cx="960247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（三）采收与初加工技能</a:t>
            </a:r>
            <a:endParaRPr lang="zh-CN" altLang="en-US" sz="2800">
              <a:solidFill>
                <a:schemeClr val="accent6">
                  <a:lumMod val="75000"/>
                </a:schemeClr>
              </a:solidFill>
            </a:endParaRPr>
          </a:p>
        </p:txBody>
      </p:sp>
      <p:sp>
        <p:nvSpPr>
          <p:cNvPr id="2" name="矩形 2"/>
          <p:cNvSpPr/>
          <p:nvPr>
            <p:custDataLst>
              <p:tags r:id="rId2"/>
            </p:custDataLst>
          </p:nvPr>
        </p:nvSpPr>
        <p:spPr>
          <a:xfrm>
            <a:off x="638215" y="202145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采收时机需结合植物的感官指标，如紫苏叶的颜色和手感，金银花的花蕾状态，以及薄荷的气味。</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38215" y="136483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5"/>
                </a:solidFill>
                <a:latin typeface="+mn-ea"/>
                <a:cs typeface="+mn-ea"/>
              </a:rPr>
              <a:t>采收时机的判断与感官指标</a:t>
            </a:r>
            <a:endParaRPr lang="zh-CN" altLang="en-US" sz="1900" b="1">
              <a:solidFill>
                <a:schemeClr val="accent5"/>
              </a:solidFill>
              <a:latin typeface="+mn-ea"/>
              <a:cs typeface="+mn-ea"/>
            </a:endParaRPr>
          </a:p>
        </p:txBody>
      </p:sp>
      <p:sp>
        <p:nvSpPr>
          <p:cNvPr id="8" name="矩形 4"/>
          <p:cNvSpPr/>
          <p:nvPr>
            <p:custDataLst>
              <p:tags r:id="rId4"/>
            </p:custDataLst>
          </p:nvPr>
        </p:nvSpPr>
        <p:spPr>
          <a:xfrm>
            <a:off x="638215" y="432218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根据药材特性选择合适的初加工方法，如金银花阴干，紫苏叶和薄荷晒干，以保持药材品质。</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38215" y="365666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5"/>
                </a:solidFill>
                <a:latin typeface="+mn-ea"/>
                <a:cs typeface="+mn-ea"/>
              </a:rPr>
              <a:t>初加工方法与药材特性适应性</a:t>
            </a:r>
            <a:endParaRPr lang="zh-CN" altLang="en-US" sz="1900" b="1">
              <a:solidFill>
                <a:schemeClr val="accent5"/>
              </a:solidFill>
              <a:latin typeface="+mn-ea"/>
              <a:cs typeface="+mn-ea"/>
            </a:endParaRPr>
          </a:p>
        </p:txBody>
      </p:sp>
      <p:sp>
        <p:nvSpPr>
          <p:cNvPr id="10" name="矩形 14"/>
          <p:cNvSpPr/>
          <p:nvPr>
            <p:custDataLst>
              <p:tags r:id="rId6"/>
            </p:custDataLst>
          </p:nvPr>
        </p:nvSpPr>
        <p:spPr>
          <a:xfrm>
            <a:off x="8151287" y="203289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使用清洁锋利的工具，如竹制剪刀、竹篮或藤筐、消毒的镰刀，以避免污染和损伤植物。</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51287" y="136483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5"/>
                </a:solidFill>
                <a:latin typeface="+mn-ea"/>
                <a:cs typeface="+mn-ea"/>
              </a:rPr>
              <a:t>采收工具的选择与使用</a:t>
            </a:r>
            <a:endParaRPr lang="zh-CN" altLang="en-US" sz="1900" b="1">
              <a:solidFill>
                <a:schemeClr val="accent5"/>
              </a:solidFill>
              <a:latin typeface="+mn-ea"/>
              <a:cs typeface="+mn-ea"/>
            </a:endParaRPr>
          </a:p>
        </p:txBody>
      </p:sp>
      <p:sp>
        <p:nvSpPr>
          <p:cNvPr id="12" name="矩形 19"/>
          <p:cNvSpPr/>
          <p:nvPr>
            <p:custDataLst>
              <p:tags r:id="rId8"/>
            </p:custDataLst>
          </p:nvPr>
        </p:nvSpPr>
        <p:spPr>
          <a:xfrm>
            <a:off x="8151287" y="432218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干燥过程要避免金属接触，干燥后的药材要妥善储存于布袋或纸箱中，并定期检查以防霉变和虫蛀。</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51287" y="365793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5"/>
                </a:solidFill>
                <a:latin typeface="+mn-ea"/>
                <a:cs typeface="+mn-ea"/>
              </a:rPr>
              <a:t>干燥与储存过程中的注意事项</a:t>
            </a:r>
            <a:endParaRPr lang="zh-CN" altLang="en-US" sz="1900" b="1">
              <a:solidFill>
                <a:schemeClr val="accent5"/>
              </a:solidFill>
              <a:latin typeface="+mn-ea"/>
              <a:cs typeface="+mn-ea"/>
            </a:endParaRPr>
          </a:p>
        </p:txBody>
      </p:sp>
      <p:pic>
        <p:nvPicPr>
          <p:cNvPr id="19" name="图片 22" descr="/data/temp/6647726b-9de4-4887-8564-46a22abb0b9f/da43032f-a535-11f0-96f5-822f24029bf4.jpg@base@tag=imgScale&amp;m=1&amp;w=450&amp;h=450&amp;q=95da43032f-a535-11f0-96f5-822f24029bf4"/>
          <p:cNvPicPr>
            <a:picLocks noChangeAspect="1"/>
          </p:cNvPicPr>
          <p:nvPr>
            <p:custDataLst>
              <p:tags r:id="rId10"/>
            </p:custDataLst>
          </p:nvPr>
        </p:nvPicPr>
        <p:blipFill rotWithShape="1">
          <a:blip r:embed="rId11"/>
          <a:srcRect l="16444" t="37111" r="7333" b="12074"/>
          <a:stretch>
            <a:fillRect/>
          </a:stretch>
        </p:blipFill>
        <p:spPr>
          <a:xfrm>
            <a:off x="4260441" y="146580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6647726b-9de4-4887-8564-46a22abb0b9f/da4303c5-a535-11f0-96f5-822f24029bf4.jpg@base@tag=imgScale&amp;m=1&amp;w=450&amp;h=450&amp;q=95da4303c5-a535-11f0-96f5-822f24029bf4"/>
          <p:cNvPicPr>
            <a:picLocks noChangeAspect="1"/>
          </p:cNvPicPr>
          <p:nvPr>
            <p:custDataLst>
              <p:tags r:id="rId12"/>
            </p:custDataLst>
          </p:nvPr>
        </p:nvPicPr>
        <p:blipFill rotWithShape="1">
          <a:blip r:embed="rId13"/>
          <a:srcRect l="11735" r="11735"/>
          <a:stretch>
            <a:fillRect/>
          </a:stretch>
        </p:blipFill>
        <p:spPr>
          <a:xfrm>
            <a:off x="6220787" y="146580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6647726b-9de4-4887-8564-46a22abb0b9f/da430360-a535-11f0-96f5-822f24029bf4.jpg@base@tag=imgScale&amp;m=1&amp;w=450&amp;h=450&amp;q=95da430360-a535-11f0-96f5-822f24029bf4"/>
          <p:cNvPicPr>
            <a:picLocks noChangeAspect="1"/>
          </p:cNvPicPr>
          <p:nvPr>
            <p:custDataLst>
              <p:tags r:id="rId14"/>
            </p:custDataLst>
          </p:nvPr>
        </p:nvPicPr>
        <p:blipFill>
          <a:blip r:embed="rId15"/>
          <a:srcRect l="5000" t="4222" r="5444" b="6222"/>
          <a:stretch>
            <a:fillRect/>
          </a:stretch>
        </p:blipFill>
        <p:spPr>
          <a:xfrm>
            <a:off x="4265522" y="362491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6647726b-9de4-4887-8564-46a22abb0b9f/da43053b-a535-11f0-96f5-822f24029bf4.jpg@base@tag=imgScale&amp;m=1&amp;w=450&amp;h=450&amp;q=95da43053b-a535-11f0-96f5-822f24029bf4"/>
          <p:cNvPicPr>
            <a:picLocks noChangeAspect="1"/>
          </p:cNvPicPr>
          <p:nvPr>
            <p:custDataLst>
              <p:tags r:id="rId16"/>
            </p:custDataLst>
          </p:nvPr>
        </p:nvPicPr>
        <p:blipFill>
          <a:blip r:embed="rId17"/>
          <a:srcRect l="16667" r="16667"/>
          <a:stretch>
            <a:fillRect/>
          </a:stretch>
        </p:blipFill>
        <p:spPr>
          <a:xfrm>
            <a:off x="6220787" y="362491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02385" y="209550"/>
            <a:ext cx="10012045" cy="99187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三、躬行实践</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（一）校园</a:t>
            </a:r>
            <a:r>
              <a:rPr lang="en-US" altLang="zh-CN" sz="2800">
                <a:solidFill>
                  <a:schemeClr val="accent6">
                    <a:lumMod val="75000"/>
                  </a:schemeClr>
                </a:solidFill>
              </a:rPr>
              <a:t> / </a:t>
            </a:r>
            <a:r>
              <a:rPr lang="zh-CN" altLang="en-US" sz="2800">
                <a:solidFill>
                  <a:schemeClr val="accent6">
                    <a:lumMod val="75000"/>
                  </a:schemeClr>
                </a:solidFill>
              </a:rPr>
              <a:t>家庭药圃种植实践</a:t>
            </a:r>
            <a:endParaRPr lang="zh-CN" altLang="en-US" sz="2800">
              <a:solidFill>
                <a:schemeClr val="accent6">
                  <a:lumMod val="75000"/>
                </a:schemeClr>
              </a:solidFill>
            </a:endParaRPr>
          </a:p>
        </p:txBody>
      </p:sp>
      <p:sp>
        <p:nvSpPr>
          <p:cNvPr id="8" name="矩形 2"/>
          <p:cNvSpPr/>
          <p:nvPr>
            <p:custDataLst>
              <p:tags r:id="rId2"/>
            </p:custDataLst>
          </p:nvPr>
        </p:nvSpPr>
        <p:spPr>
          <a:xfrm>
            <a:off x="889635" y="2686050"/>
            <a:ext cx="23895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校园选择光照充足、排水良好的地块，家庭利用阳台花盆，土壤混入</a:t>
            </a:r>
            <a:r>
              <a:rPr lang="en-US" altLang="zh-CN" sz="1600" kern="0">
                <a:ln>
                  <a:noFill/>
                  <a:prstDash val="sysDot"/>
                </a:ln>
                <a:solidFill>
                  <a:schemeClr val="tx1">
                    <a:lumMod val="85000"/>
                    <a:lumOff val="15000"/>
                  </a:schemeClr>
                </a:solidFill>
                <a:latin typeface="+mn-ea"/>
                <a:cs typeface="+mn-ea"/>
              </a:rPr>
              <a:t>30%</a:t>
            </a:r>
            <a:r>
              <a:rPr lang="zh-CN" altLang="en-US" sz="1600" kern="0">
                <a:ln>
                  <a:noFill/>
                  <a:prstDash val="sysDot"/>
                </a:ln>
                <a:solidFill>
                  <a:schemeClr val="tx1">
                    <a:lumMod val="85000"/>
                    <a:lumOff val="15000"/>
                  </a:schemeClr>
                </a:solidFill>
                <a:latin typeface="+mn-ea"/>
                <a:cs typeface="+mn-ea"/>
              </a:rPr>
              <a:t>腐熟有机肥和</a:t>
            </a:r>
            <a:r>
              <a:rPr lang="en-US" altLang="zh-CN" sz="1600" kern="0">
                <a:ln>
                  <a:noFill/>
                  <a:prstDash val="sysDot"/>
                </a:ln>
                <a:solidFill>
                  <a:schemeClr val="tx1">
                    <a:lumMod val="85000"/>
                    <a:lumOff val="15000"/>
                  </a:schemeClr>
                </a:solidFill>
                <a:latin typeface="+mn-ea"/>
                <a:cs typeface="+mn-ea"/>
              </a:rPr>
              <a:t>10%</a:t>
            </a:r>
            <a:r>
              <a:rPr lang="zh-CN" altLang="en-US" sz="1600" kern="0">
                <a:ln>
                  <a:noFill/>
                  <a:prstDash val="sysDot"/>
                </a:ln>
                <a:solidFill>
                  <a:schemeClr val="tx1">
                    <a:lumMod val="85000"/>
                    <a:lumOff val="15000"/>
                  </a:schemeClr>
                </a:solidFill>
                <a:latin typeface="+mn-ea"/>
                <a:cs typeface="+mn-ea"/>
              </a:rPr>
              <a:t>河沙，适应药用植物生长。</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26" y="19929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选择种植地块与改良土壤</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440180"/>
            <a:ext cx="811530" cy="64071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96335" y="2686050"/>
            <a:ext cx="23895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3</a:t>
            </a:r>
            <a:r>
              <a:rPr lang="zh-CN" altLang="en-US" sz="1600" kern="0">
                <a:ln>
                  <a:noFill/>
                  <a:prstDash val="sysDot"/>
                </a:ln>
                <a:solidFill>
                  <a:schemeClr val="tx1">
                    <a:lumMod val="85000"/>
                    <a:lumOff val="15000"/>
                  </a:schemeClr>
                </a:solidFill>
                <a:latin typeface="+mn-ea"/>
                <a:cs typeface="+mn-ea"/>
              </a:rPr>
              <a:t>月下旬进行薄荷播种和紫苏育苗移栽，确保药圃种植活动顺利。</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19929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药用植物播种与育苗</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7765" y="1440180"/>
            <a:ext cx="811530" cy="64071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02400" y="2686050"/>
            <a:ext cx="23895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记录薄荷发芽率、株高，紫苏株高、叶片数量等关键数据，为后续分析提供准确信息。</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077" y="19929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记录关键种植数据</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3830" y="1440180"/>
            <a:ext cx="811530" cy="64071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25610" y="2686050"/>
            <a:ext cx="238950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观察记录病虫害发生情况，如蚜虫用肥皂水喷施防治，保证药用植物健康成长。</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229" y="19929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病虫害观察与防治</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040" y="1440180"/>
            <a:ext cx="811530" cy="64071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43987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43987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43987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43987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238026dd-3aa9-4d50-a23b-66879277c54c/8d2ed778-a536-11f0-baf2-0e171191e4bd.jpg@base@tag=imgScale&amp;m=1&amp;w=600&amp;h=360&amp;q=958d2ed778-a536-11f0-baf2-0e171191e4bd"/>
          <p:cNvPicPr>
            <a:picLocks noChangeAspect="1"/>
          </p:cNvPicPr>
          <p:nvPr>
            <p:custDataLst>
              <p:tags r:id="rId18"/>
            </p:custDataLst>
          </p:nvPr>
        </p:nvPicPr>
        <p:blipFill rotWithShape="1">
          <a:blip r:embed="rId19"/>
          <a:srcRect t="5000" b="5000"/>
          <a:stretch>
            <a:fillRect/>
          </a:stretch>
        </p:blipFill>
        <p:spPr>
          <a:xfrm>
            <a:off x="912491" y="4716410"/>
            <a:ext cx="2159956" cy="1295974"/>
          </a:xfrm>
          <a:prstGeom prst="rect">
            <a:avLst/>
          </a:prstGeom>
          <a:solidFill>
            <a:schemeClr val="accent1"/>
          </a:solidFill>
          <a:ln>
            <a:solidFill>
              <a:schemeClr val="accent1">
                <a:alpha val="20000"/>
              </a:schemeClr>
            </a:solidFill>
          </a:ln>
        </p:spPr>
      </p:pic>
      <p:pic>
        <p:nvPicPr>
          <p:cNvPr id="40" name="图片 30" descr="/data/temp/238026dd-3aa9-4d50-a23b-66879277c54c/8d2ed858-a536-11f0-baf2-0e171191e4bd.jpg@base@tag=imgScale&amp;m=1&amp;w=600&amp;h=360&amp;q=958d2ed858-a536-11f0-baf2-0e171191e4bd"/>
          <p:cNvPicPr>
            <a:picLocks noChangeAspect="1"/>
          </p:cNvPicPr>
          <p:nvPr>
            <p:custDataLst>
              <p:tags r:id="rId20"/>
            </p:custDataLst>
          </p:nvPr>
        </p:nvPicPr>
        <p:blipFill rotWithShape="1">
          <a:blip r:embed="rId21"/>
          <a:srcRect l="185" t="10333" r="185"/>
          <a:stretch>
            <a:fillRect/>
          </a:stretch>
        </p:blipFill>
        <p:spPr>
          <a:xfrm>
            <a:off x="3719134" y="4716410"/>
            <a:ext cx="2159956" cy="1295974"/>
          </a:xfrm>
          <a:prstGeom prst="rect">
            <a:avLst/>
          </a:prstGeom>
          <a:solidFill>
            <a:schemeClr val="accent2"/>
          </a:solidFill>
          <a:ln>
            <a:solidFill>
              <a:schemeClr val="accent2">
                <a:alpha val="20000"/>
              </a:schemeClr>
            </a:solidFill>
          </a:ln>
        </p:spPr>
      </p:pic>
      <p:pic>
        <p:nvPicPr>
          <p:cNvPr id="41" name="图片 31" descr="/data/temp/238026dd-3aa9-4d50-a23b-66879277c54c/8d2ed8d3-a536-11f0-baf2-0e171191e4bd.jpg@base@tag=imgScale&amp;m=1&amp;w=600&amp;h=360&amp;q=958d2ed8d3-a536-11f0-baf2-0e171191e4bd"/>
          <p:cNvPicPr>
            <a:picLocks noChangeAspect="1"/>
          </p:cNvPicPr>
          <p:nvPr>
            <p:custDataLst>
              <p:tags r:id="rId22"/>
            </p:custDataLst>
          </p:nvPr>
        </p:nvPicPr>
        <p:blipFill rotWithShape="1">
          <a:blip r:embed="rId23"/>
          <a:srcRect t="5000" b="5000"/>
          <a:stretch>
            <a:fillRect/>
          </a:stretch>
        </p:blipFill>
        <p:spPr>
          <a:xfrm>
            <a:off x="6525142" y="4716410"/>
            <a:ext cx="2159956" cy="1295974"/>
          </a:xfrm>
          <a:prstGeom prst="rect">
            <a:avLst/>
          </a:prstGeom>
          <a:solidFill>
            <a:schemeClr val="accent3"/>
          </a:solidFill>
          <a:ln>
            <a:solidFill>
              <a:schemeClr val="accent3">
                <a:alpha val="20000"/>
              </a:schemeClr>
            </a:solidFill>
          </a:ln>
        </p:spPr>
      </p:pic>
      <p:pic>
        <p:nvPicPr>
          <p:cNvPr id="42" name="图片 32" descr="/data/temp/238026dd-3aa9-4d50-a23b-66879277c54c/8d2ed8f1-a536-11f0-baf2-0e171191e4bd.jpg@base@tag=imgScale&amp;m=1&amp;w=600&amp;h=360&amp;q=958d2ed8f1-a536-11f0-baf2-0e171191e4bd"/>
          <p:cNvPicPr>
            <a:picLocks noChangeAspect="1"/>
          </p:cNvPicPr>
          <p:nvPr>
            <p:custDataLst>
              <p:tags r:id="rId24"/>
            </p:custDataLst>
          </p:nvPr>
        </p:nvPicPr>
        <p:blipFill rotWithShape="1">
          <a:blip r:embed="rId25"/>
          <a:srcRect l="19086" r="269"/>
          <a:stretch>
            <a:fillRect/>
          </a:stretch>
        </p:blipFill>
        <p:spPr>
          <a:xfrm>
            <a:off x="9348294" y="4716410"/>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1487170" y="443230"/>
            <a:ext cx="10034905" cy="441960"/>
          </a:xfrm>
        </p:spPr>
        <p:txBody>
          <a:bodyPr>
            <a:noAutofit/>
          </a:bodyPr>
          <a:lstStyle/>
          <a:p>
            <a:r>
              <a:rPr lang="zh-CN" altLang="en-US" sz="2800">
                <a:solidFill>
                  <a:schemeClr val="accent6">
                    <a:lumMod val="75000"/>
                  </a:schemeClr>
                </a:solidFill>
              </a:rPr>
              <a:t>（二）药用植物识别与养护活动</a:t>
            </a:r>
            <a:endParaRPr lang="zh-CN" altLang="en-US" sz="2800">
              <a:solidFill>
                <a:schemeClr val="accent6">
                  <a:lumMod val="75000"/>
                </a:schemeClr>
              </a:solidFill>
            </a:endParaRPr>
          </a:p>
        </p:txBody>
      </p:sp>
      <p:sp>
        <p:nvSpPr>
          <p:cNvPr id="55" name="椭圆 54"/>
          <p:cNvSpPr/>
          <p:nvPr>
            <p:custDataLst>
              <p:tags r:id="rId2"/>
            </p:custDataLst>
          </p:nvPr>
        </p:nvSpPr>
        <p:spPr>
          <a:xfrm>
            <a:off x="251612" y="2414269"/>
            <a:ext cx="3517135" cy="3517135"/>
          </a:xfrm>
          <a:prstGeom prst="ellipse">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mj-ea"/>
              <a:ea typeface="+mj-ea"/>
            </a:endParaRPr>
          </a:p>
        </p:txBody>
      </p:sp>
      <p:pic>
        <p:nvPicPr>
          <p:cNvPr id="56" name="图片" descr="田间蘑菇生长的特写镜头"/>
          <p:cNvPicPr/>
          <p:nvPr>
            <p:custDataLst>
              <p:tags r:id="rId3"/>
            </p:custDataLst>
          </p:nvPr>
        </p:nvPicPr>
        <p:blipFill rotWithShape="1">
          <a:blip r:embed="rId4"/>
          <a:srcRect l="16682" r="16682"/>
          <a:stretch>
            <a:fillRect/>
          </a:stretch>
        </p:blipFill>
        <p:spPr>
          <a:xfrm>
            <a:off x="525780" y="2018030"/>
            <a:ext cx="3564000" cy="3564000"/>
          </a:xfrm>
          <a:prstGeom prst="ellipse">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28" name="正文"/>
          <p:cNvSpPr txBox="1"/>
          <p:nvPr>
            <p:custDataLst>
              <p:tags r:id="rId5"/>
            </p:custDataLst>
          </p:nvPr>
        </p:nvSpPr>
        <p:spPr>
          <a:xfrm>
            <a:off x="4607248" y="2714160"/>
            <a:ext cx="3083256" cy="1075921"/>
          </a:xfrm>
          <a:prstGeom prst="rect">
            <a:avLst/>
          </a:prstGeom>
          <a:noFill/>
        </p:spPr>
        <p:txBody>
          <a:bodyPr wrap="square" lIns="0" tIns="0" rIns="0" bIns="0" rtlCol="0" anchor="t" anchorCtr="0">
            <a:noAutofit/>
          </a:bodyPr>
          <a:p>
            <a:pPr lvl="0" indent="0" algn="l" fontAlgn="auto">
              <a:lnSpc>
                <a:spcPct val="120000"/>
              </a:lnSpc>
              <a:buClrTx/>
              <a:buSzTx/>
              <a:buFontTx/>
            </a:pP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参与科普活动，学习识别</a:t>
            </a:r>
            <a:r>
              <a:rPr lang="en-US" altLang="zh-CN" sz="1950" kern="0" dirty="0">
                <a:ln>
                  <a:noFill/>
                  <a:prstDash val="sysDot"/>
                </a:ln>
                <a:solidFill>
                  <a:schemeClr val="tx1">
                    <a:lumMod val="85000"/>
                    <a:lumOff val="15000"/>
                  </a:schemeClr>
                </a:solidFill>
                <a:uFillTx/>
                <a:latin typeface="+mn-ea"/>
                <a:cs typeface="微软雅黑" panose="020B0503020204020204" charset="-122"/>
                <a:sym typeface="+mn-ea"/>
              </a:rPr>
              <a:t>10</a:t>
            </a: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种以上药用植物，掌握核心识别特征。</a:t>
            </a:r>
            <a:endParaRPr lang="zh-CN" altLang="en-US" sz="1950" kern="0" dirty="0">
              <a:ln>
                <a:noFill/>
                <a:prstDash val="sysDot"/>
              </a:ln>
              <a:solidFill>
                <a:schemeClr val="tx1">
                  <a:lumMod val="85000"/>
                  <a:lumOff val="15000"/>
                </a:schemeClr>
              </a:solidFill>
              <a:uFillTx/>
              <a:latin typeface="+mn-ea"/>
              <a:cs typeface="微软雅黑" panose="020B0503020204020204" charset="-122"/>
              <a:sym typeface="+mn-ea"/>
            </a:endParaRPr>
          </a:p>
        </p:txBody>
      </p:sp>
      <p:sp>
        <p:nvSpPr>
          <p:cNvPr id="3" name="标题"/>
          <p:cNvSpPr txBox="1"/>
          <p:nvPr>
            <p:custDataLst>
              <p:tags r:id="rId6"/>
            </p:custDataLst>
          </p:nvPr>
        </p:nvSpPr>
        <p:spPr>
          <a:xfrm>
            <a:off x="4607248" y="2291995"/>
            <a:ext cx="3083256" cy="401341"/>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学习识别常见药用植物</a:t>
            </a:r>
            <a:endParaRPr lang="zh-CN" altLang="en-US" sz="2100" b="1">
              <a:solidFill>
                <a:schemeClr val="accent1"/>
              </a:solidFill>
              <a:latin typeface="+mn-ea"/>
              <a:cs typeface="+mn-ea"/>
              <a:sym typeface="+mn-ea"/>
            </a:endParaRPr>
          </a:p>
        </p:txBody>
      </p:sp>
      <p:sp>
        <p:nvSpPr>
          <p:cNvPr id="5" name="矩形 2"/>
          <p:cNvSpPr/>
          <p:nvPr>
            <p:custDataLst>
              <p:tags r:id="rId7"/>
            </p:custDataLst>
          </p:nvPr>
        </p:nvSpPr>
        <p:spPr>
          <a:xfrm>
            <a:off x="4607879" y="1676101"/>
            <a:ext cx="568566" cy="615263"/>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01</a:t>
            </a:r>
            <a:endParaRPr lang="en-US" altLang="zh-CN" sz="4000">
              <a:solidFill>
                <a:schemeClr val="accent1"/>
              </a:solidFill>
              <a:latin typeface="+mn-ea"/>
              <a:cs typeface="+mn-ea"/>
            </a:endParaRPr>
          </a:p>
        </p:txBody>
      </p:sp>
      <p:sp>
        <p:nvSpPr>
          <p:cNvPr id="21" name="正文"/>
          <p:cNvSpPr txBox="1"/>
          <p:nvPr>
            <p:custDataLst>
              <p:tags r:id="rId8"/>
            </p:custDataLst>
          </p:nvPr>
        </p:nvSpPr>
        <p:spPr>
          <a:xfrm>
            <a:off x="8505806" y="2714160"/>
            <a:ext cx="3083256" cy="1075921"/>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buClr>
                <a:srgbClr val="376FFF"/>
              </a:buClr>
              <a:buSzPct val="80000"/>
            </a:pPr>
            <a:r>
              <a:rPr lang="zh-CN" altLang="en-US" sz="1950" dirty="0">
                <a:solidFill>
                  <a:schemeClr val="tx1">
                    <a:lumMod val="85000"/>
                    <a:lumOff val="15000"/>
                  </a:schemeClr>
                </a:solidFill>
                <a:latin typeface="+mn-ea"/>
                <a:cs typeface="+mn-ea"/>
                <a:sym typeface="+mn-ea"/>
              </a:rPr>
              <a:t>清除杂草、松土和追肥，促进公共区域药用植物健康成长。</a:t>
            </a:r>
            <a:endParaRPr lang="zh-CN" altLang="en-US" sz="1950" dirty="0">
              <a:solidFill>
                <a:schemeClr val="tx1">
                  <a:lumMod val="85000"/>
                  <a:lumOff val="15000"/>
                </a:schemeClr>
              </a:solidFill>
              <a:latin typeface="+mn-ea"/>
              <a:cs typeface="+mn-ea"/>
              <a:sym typeface="+mn-ea"/>
            </a:endParaRPr>
          </a:p>
        </p:txBody>
      </p:sp>
      <p:sp>
        <p:nvSpPr>
          <p:cNvPr id="22" name="标题"/>
          <p:cNvSpPr txBox="1"/>
          <p:nvPr>
            <p:custDataLst>
              <p:tags r:id="rId9"/>
            </p:custDataLst>
          </p:nvPr>
        </p:nvSpPr>
        <p:spPr>
          <a:xfrm>
            <a:off x="8505806" y="2291995"/>
            <a:ext cx="3083256" cy="401341"/>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2"/>
                </a:solidFill>
                <a:latin typeface="+mn-ea"/>
                <a:cs typeface="+mn-ea"/>
                <a:sym typeface="+mn-ea"/>
              </a:rPr>
              <a:t>公共区域药用植物养护</a:t>
            </a:r>
            <a:endParaRPr lang="zh-CN" altLang="en-US" sz="2100" b="1">
              <a:solidFill>
                <a:schemeClr val="accent2"/>
              </a:solidFill>
              <a:latin typeface="+mn-ea"/>
              <a:cs typeface="+mn-ea"/>
              <a:sym typeface="+mn-ea"/>
            </a:endParaRPr>
          </a:p>
        </p:txBody>
      </p:sp>
      <p:sp>
        <p:nvSpPr>
          <p:cNvPr id="23" name="矩形 22"/>
          <p:cNvSpPr/>
          <p:nvPr>
            <p:custDataLst>
              <p:tags r:id="rId10"/>
            </p:custDataLst>
          </p:nvPr>
        </p:nvSpPr>
        <p:spPr>
          <a:xfrm>
            <a:off x="8506437" y="1676101"/>
            <a:ext cx="568566" cy="615263"/>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2"/>
                </a:solidFill>
                <a:latin typeface="+mn-ea"/>
                <a:cs typeface="+mn-ea"/>
              </a:rPr>
              <a:t>02</a:t>
            </a:r>
            <a:endParaRPr lang="en-US" altLang="zh-CN" sz="4000">
              <a:solidFill>
                <a:schemeClr val="accent2"/>
              </a:solidFill>
              <a:latin typeface="+mn-ea"/>
              <a:cs typeface="+mn-ea"/>
            </a:endParaRPr>
          </a:p>
        </p:txBody>
      </p:sp>
      <p:sp>
        <p:nvSpPr>
          <p:cNvPr id="32" name="正文"/>
          <p:cNvSpPr txBox="1"/>
          <p:nvPr>
            <p:custDataLst>
              <p:tags r:id="rId11"/>
            </p:custDataLst>
          </p:nvPr>
        </p:nvSpPr>
        <p:spPr>
          <a:xfrm>
            <a:off x="4607248" y="5153126"/>
            <a:ext cx="3083256" cy="1075921"/>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buClr>
                <a:srgbClr val="376FFF"/>
              </a:buClr>
              <a:buSzPct val="80000"/>
            </a:pPr>
            <a:r>
              <a:rPr lang="zh-CN" altLang="en-US" sz="1950" dirty="0">
                <a:solidFill>
                  <a:schemeClr val="tx1">
                    <a:lumMod val="85000"/>
                    <a:lumOff val="15000"/>
                  </a:schemeClr>
                </a:solidFill>
                <a:latin typeface="+mn-ea"/>
                <a:cs typeface="+mn-ea"/>
                <a:sym typeface="+mn-ea"/>
              </a:rPr>
              <a:t>制作标牌标注植物信息，安装于植株旁，便于观察和了解植物。</a:t>
            </a:r>
            <a:endParaRPr lang="zh-CN" altLang="en-US" sz="1950" dirty="0">
              <a:solidFill>
                <a:schemeClr val="tx1">
                  <a:lumMod val="85000"/>
                  <a:lumOff val="15000"/>
                </a:schemeClr>
              </a:solidFill>
              <a:latin typeface="+mn-ea"/>
              <a:cs typeface="+mn-ea"/>
              <a:sym typeface="+mn-ea"/>
            </a:endParaRPr>
          </a:p>
        </p:txBody>
      </p:sp>
      <p:sp>
        <p:nvSpPr>
          <p:cNvPr id="33" name="标题"/>
          <p:cNvSpPr txBox="1"/>
          <p:nvPr>
            <p:custDataLst>
              <p:tags r:id="rId12"/>
            </p:custDataLst>
          </p:nvPr>
        </p:nvSpPr>
        <p:spPr>
          <a:xfrm>
            <a:off x="4607248" y="4730961"/>
            <a:ext cx="3083256" cy="401341"/>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3"/>
                </a:solidFill>
                <a:latin typeface="+mn-ea"/>
                <a:cs typeface="+mn-ea"/>
                <a:sym typeface="+mn-ea"/>
              </a:rPr>
              <a:t>制作植物标牌与养护记录</a:t>
            </a:r>
            <a:endParaRPr lang="zh-CN" altLang="en-US" sz="2100" b="1">
              <a:solidFill>
                <a:schemeClr val="accent3"/>
              </a:solidFill>
              <a:latin typeface="+mn-ea"/>
              <a:cs typeface="+mn-ea"/>
              <a:sym typeface="+mn-ea"/>
            </a:endParaRPr>
          </a:p>
        </p:txBody>
      </p:sp>
      <p:sp>
        <p:nvSpPr>
          <p:cNvPr id="34" name="矩形 33"/>
          <p:cNvSpPr/>
          <p:nvPr>
            <p:custDataLst>
              <p:tags r:id="rId13"/>
            </p:custDataLst>
          </p:nvPr>
        </p:nvSpPr>
        <p:spPr>
          <a:xfrm>
            <a:off x="4607879" y="4115067"/>
            <a:ext cx="568566" cy="615263"/>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3"/>
                </a:solidFill>
                <a:latin typeface="+mn-ea"/>
                <a:cs typeface="+mn-ea"/>
              </a:rPr>
              <a:t>03</a:t>
            </a:r>
            <a:endParaRPr lang="en-US" altLang="zh-CN" sz="4000">
              <a:solidFill>
                <a:schemeClr val="accent3"/>
              </a:solidFill>
              <a:latin typeface="+mn-ea"/>
              <a:cs typeface="+mn-ea"/>
            </a:endParaRPr>
          </a:p>
        </p:txBody>
      </p:sp>
      <p:sp>
        <p:nvSpPr>
          <p:cNvPr id="36" name="正文"/>
          <p:cNvSpPr txBox="1"/>
          <p:nvPr>
            <p:custDataLst>
              <p:tags r:id="rId14"/>
            </p:custDataLst>
          </p:nvPr>
        </p:nvSpPr>
        <p:spPr>
          <a:xfrm>
            <a:off x="8505806" y="5153126"/>
            <a:ext cx="3083256" cy="1075921"/>
          </a:xfrm>
          <a:prstGeom prst="rect">
            <a:avLst/>
          </a:prstGeom>
          <a:noFill/>
        </p:spPr>
        <p:txBody>
          <a:bodyPr wrap="square" lIns="0" tIns="0" rIns="0" bIns="0" rtlCol="0" anchor="t" anchorCtr="0">
            <a:noAutofit/>
          </a:bodyPr>
          <a:p>
            <a:pPr lvl="0" indent="0" algn="l" fontAlgn="auto">
              <a:lnSpc>
                <a:spcPct val="120000"/>
              </a:lnSpc>
              <a:buClrTx/>
              <a:buSzTx/>
              <a:buFontTx/>
            </a:pP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统计养护植物种类数量，分析生长状况，提出针对性养护建议。</a:t>
            </a:r>
            <a:endParaRPr lang="zh-CN" altLang="en-US" sz="1950" kern="0" dirty="0">
              <a:ln>
                <a:noFill/>
                <a:prstDash val="sysDot"/>
              </a:ln>
              <a:solidFill>
                <a:schemeClr val="tx1">
                  <a:lumMod val="85000"/>
                  <a:lumOff val="15000"/>
                </a:schemeClr>
              </a:solidFill>
              <a:uFillTx/>
              <a:latin typeface="+mn-ea"/>
              <a:cs typeface="微软雅黑" panose="020B0503020204020204" charset="-122"/>
              <a:sym typeface="+mn-ea"/>
            </a:endParaRPr>
          </a:p>
        </p:txBody>
      </p:sp>
      <p:sp>
        <p:nvSpPr>
          <p:cNvPr id="37" name="标题"/>
          <p:cNvSpPr txBox="1"/>
          <p:nvPr>
            <p:custDataLst>
              <p:tags r:id="rId15"/>
            </p:custDataLst>
          </p:nvPr>
        </p:nvSpPr>
        <p:spPr>
          <a:xfrm>
            <a:off x="8505806" y="4730961"/>
            <a:ext cx="3083256" cy="401341"/>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4"/>
                </a:solidFill>
                <a:latin typeface="+mn-ea"/>
                <a:cs typeface="+mn-ea"/>
                <a:sym typeface="+mn-ea"/>
              </a:rPr>
              <a:t>分析植物生长状况与建议</a:t>
            </a:r>
            <a:endParaRPr lang="zh-CN" altLang="en-US" sz="2100" b="1">
              <a:solidFill>
                <a:schemeClr val="accent4"/>
              </a:solidFill>
              <a:latin typeface="+mn-ea"/>
              <a:cs typeface="+mn-ea"/>
              <a:sym typeface="+mn-ea"/>
            </a:endParaRPr>
          </a:p>
        </p:txBody>
      </p:sp>
      <p:sp>
        <p:nvSpPr>
          <p:cNvPr id="38" name="矩形 37"/>
          <p:cNvSpPr/>
          <p:nvPr>
            <p:custDataLst>
              <p:tags r:id="rId16"/>
            </p:custDataLst>
          </p:nvPr>
        </p:nvSpPr>
        <p:spPr>
          <a:xfrm>
            <a:off x="8506437" y="4115067"/>
            <a:ext cx="568566" cy="615263"/>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4"/>
                </a:solidFill>
                <a:latin typeface="+mn-ea"/>
                <a:cs typeface="+mn-ea"/>
              </a:rPr>
              <a:t>04</a:t>
            </a:r>
            <a:endParaRPr lang="en-US" altLang="zh-CN" sz="4000">
              <a:solidFill>
                <a:schemeClr val="accent4"/>
              </a:solidFill>
              <a:latin typeface="+mn-ea"/>
              <a:cs typeface="+mn-ea"/>
            </a:endParaRPr>
          </a:p>
        </p:txBody>
      </p:sp>
    </p:spTree>
    <p:custDataLst>
      <p:tags r:id="rId17"/>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354455" y="348615"/>
            <a:ext cx="980186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（三）药用植物应用体验</a:t>
            </a:r>
            <a:endParaRPr lang="zh-CN" altLang="en-US" sz="2800">
              <a:solidFill>
                <a:schemeClr val="accent6">
                  <a:lumMod val="75000"/>
                </a:schemeClr>
              </a:solidFill>
            </a:endParaRPr>
          </a:p>
        </p:txBody>
      </p:sp>
      <p:sp>
        <p:nvSpPr>
          <p:cNvPr id="2" name="矩形 6"/>
          <p:cNvSpPr/>
          <p:nvPr>
            <p:custDataLst>
              <p:tags r:id="rId2"/>
            </p:custDataLst>
          </p:nvPr>
        </p:nvSpPr>
        <p:spPr>
          <a:xfrm>
            <a:off x="695960"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4417279" y="1416072"/>
            <a:ext cx="3358598" cy="4643712"/>
          </a:xfrm>
          <a:prstGeom prst="rect">
            <a:avLst/>
          </a:prstGeom>
          <a:solidFill>
            <a:schemeClr val="accent2"/>
          </a:solidFill>
          <a:ln w="9525">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1"/>
          <p:cNvSpPr/>
          <p:nvPr>
            <p:custDataLst>
              <p:tags r:id="rId4"/>
            </p:custDataLst>
          </p:nvPr>
        </p:nvSpPr>
        <p:spPr>
          <a:xfrm>
            <a:off x="8137963" y="1416072"/>
            <a:ext cx="3358598" cy="4643712"/>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9" name="图片 2" descr="/data/temp/c124e8f4-4024-4bef-bbd7-ee6cfb8f285a/8d7d29e4-a536-11f0-a452-6a0bf625640f.jpg@base@tag=imgScale&amp;m=1&amp;w=932&amp;h=529&amp;q=958d7d29e4-a536-11f0-a452-6a0bf625640f"/>
          <p:cNvPicPr>
            <a:picLocks noChangeAspect="1"/>
          </p:cNvPicPr>
          <p:nvPr>
            <p:custDataLst>
              <p:tags r:id="rId5"/>
            </p:custDataLst>
          </p:nvPr>
        </p:nvPicPr>
        <p:blipFill rotWithShape="1">
          <a:blip r:embed="rId6"/>
          <a:srcRect t="7403" b="7403"/>
          <a:stretch>
            <a:fillRect/>
          </a:stretch>
        </p:blipFill>
        <p:spPr>
          <a:xfrm>
            <a:off x="8137963" y="1416072"/>
            <a:ext cx="3358598" cy="190636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3">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19" name="图片 5" descr="/data/temp/c124e8f4-4024-4bef-bbd7-ee6cfb8f285a/8d7d2a1c-a536-11f0-a452-6a0bf625640f.jpg@base@tag=imgScale&amp;m=1&amp;w=932&amp;h=529&amp;q=958d7d2a1c-a536-11f0-a452-6a0bf625640f"/>
          <p:cNvPicPr>
            <a:picLocks noChangeAspect="1"/>
          </p:cNvPicPr>
          <p:nvPr>
            <p:custDataLst>
              <p:tags r:id="rId7"/>
            </p:custDataLst>
          </p:nvPr>
        </p:nvPicPr>
        <p:blipFill rotWithShape="1">
          <a:blip r:embed="rId8"/>
          <a:srcRect b="14912"/>
          <a:stretch>
            <a:fillRect/>
          </a:stretch>
        </p:blipFill>
        <p:spPr>
          <a:xfrm>
            <a:off x="4417279"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2">
              <a:alpha val="15000"/>
            </a:schemeClr>
          </a:solidFill>
          <a:ln w="3175" cmpd="sng">
            <a:solidFill>
              <a:schemeClr val="tx1">
                <a:lumMod val="40000"/>
                <a:lumOff val="60000"/>
                <a:alpha val="20000"/>
              </a:schemeClr>
            </a:solidFill>
          </a:ln>
        </p:spPr>
      </p:pic>
      <p:pic>
        <p:nvPicPr>
          <p:cNvPr id="20" name="图片 9" descr="/data/temp/c124e8f4-4024-4bef-bbd7-ee6cfb8f285a/8d7d2904-a536-11f0-a452-6a0bf625640f.jpg@base@tag=imgScale&amp;m=1&amp;w=932&amp;h=529&amp;q=958d7d2904-a536-11f0-a452-6a0bf625640f"/>
          <p:cNvPicPr>
            <a:picLocks noChangeAspect="1"/>
          </p:cNvPicPr>
          <p:nvPr>
            <p:custDataLst>
              <p:tags r:id="rId9"/>
            </p:custDataLst>
          </p:nvPr>
        </p:nvPicPr>
        <p:blipFill rotWithShape="1">
          <a:blip r:embed="rId10"/>
          <a:srcRect t="7510" b="7510"/>
          <a:stretch>
            <a:fillRect/>
          </a:stretch>
        </p:blipFill>
        <p:spPr>
          <a:xfrm>
            <a:off x="695960" y="1416072"/>
            <a:ext cx="3358598" cy="1906366"/>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10"/>
          <p:cNvSpPr/>
          <p:nvPr>
            <p:custDataLst>
              <p:tags r:id="rId11"/>
            </p:custDataLst>
          </p:nvPr>
        </p:nvSpPr>
        <p:spPr>
          <a:xfrm>
            <a:off x="1052851" y="3505980"/>
            <a:ext cx="2661227" cy="532781"/>
          </a:xfrm>
          <a:prstGeom prst="rect">
            <a:avLst/>
          </a:prstGeom>
          <a:noFill/>
        </p:spPr>
        <p:txBody>
          <a:bodyPr wrap="square" lIns="0" tIns="0" rIns="0" bIns="0" rtlCol="0" anchor="ctr" anchorCtr="0">
            <a:noAutofit/>
          </a:bodyPr>
          <a:p>
            <a:pPr>
              <a:spcBef>
                <a:spcPct val="0"/>
              </a:spcBef>
              <a:spcAft>
                <a:spcPct val="0"/>
              </a:spcAft>
            </a:pPr>
            <a:r>
              <a:rPr lang="zh-CN" altLang="en-US" sz="1900" b="1" dirty="0">
                <a:solidFill>
                  <a:schemeClr val="tx1">
                    <a:lumMod val="85000"/>
                    <a:lumOff val="15000"/>
                  </a:schemeClr>
                </a:solidFill>
                <a:latin typeface="+mn-ea"/>
                <a:cs typeface="+mn-ea"/>
              </a:rPr>
              <a:t>药用植物冲泡与品尝</a:t>
            </a:r>
            <a:endParaRPr lang="zh-CN" altLang="en-US" sz="1900" b="1" dirty="0">
              <a:solidFill>
                <a:schemeClr val="tx1">
                  <a:lumMod val="85000"/>
                  <a:lumOff val="15000"/>
                </a:schemeClr>
              </a:solidFill>
              <a:latin typeface="+mn-ea"/>
              <a:cs typeface="+mn-ea"/>
            </a:endParaRPr>
          </a:p>
        </p:txBody>
      </p:sp>
      <p:sp>
        <p:nvSpPr>
          <p:cNvPr id="22" name="矩形 12"/>
          <p:cNvSpPr/>
          <p:nvPr>
            <p:custDataLst>
              <p:tags r:id="rId12"/>
            </p:custDataLst>
          </p:nvPr>
        </p:nvSpPr>
        <p:spPr>
          <a:xfrm>
            <a:off x="1052216"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冲泡品尝薄荷和金银花，记录口感、体感及金银花的汤色、香气和滋味。</a:t>
            </a:r>
            <a:endParaRPr lang="zh-CN" altLang="en-US" sz="1600" dirty="0">
              <a:solidFill>
                <a:schemeClr val="tx1">
                  <a:lumMod val="85000"/>
                  <a:lumOff val="15000"/>
                </a:schemeClr>
              </a:solidFill>
              <a:latin typeface="+mn-ea"/>
              <a:cs typeface="+mn-ea"/>
            </a:endParaRPr>
          </a:p>
        </p:txBody>
      </p:sp>
      <p:sp>
        <p:nvSpPr>
          <p:cNvPr id="23" name="矩形 13"/>
          <p:cNvSpPr/>
          <p:nvPr>
            <p:custDataLst>
              <p:tags r:id="rId13"/>
            </p:custDataLst>
          </p:nvPr>
        </p:nvSpPr>
        <p:spPr>
          <a:xfrm>
            <a:off x="4774170" y="3505980"/>
            <a:ext cx="2659955" cy="532782"/>
          </a:xfrm>
          <a:prstGeom prst="rect">
            <a:avLst/>
          </a:prstGeom>
          <a:noFill/>
        </p:spPr>
        <p:txBody>
          <a:bodyPr wrap="square" lIns="0" tIns="0" rIns="0" bIns="0" rtlCol="0" anchor="ctr" anchorCtr="0">
            <a:noAutofit/>
          </a:bodyPr>
          <a:p>
            <a:pPr>
              <a:spcBef>
                <a:spcPct val="0"/>
              </a:spcBef>
              <a:spcAft>
                <a:spcPct val="0"/>
              </a:spcAft>
            </a:pPr>
            <a:r>
              <a:rPr lang="zh-CN" altLang="en-US" sz="1900" b="1" dirty="0">
                <a:solidFill>
                  <a:srgbClr val="FFFFFF"/>
                </a:solidFill>
                <a:latin typeface="+mn-ea"/>
                <a:cs typeface="+mn-ea"/>
              </a:rPr>
              <a:t>制作薄荷精油与应用了解</a:t>
            </a:r>
            <a:endParaRPr lang="zh-CN" altLang="en-US" sz="1900" b="1" dirty="0">
              <a:solidFill>
                <a:srgbClr val="FFFFFF"/>
              </a:solidFill>
              <a:latin typeface="+mn-ea"/>
              <a:cs typeface="+mn-ea"/>
            </a:endParaRPr>
          </a:p>
        </p:txBody>
      </p:sp>
      <p:sp>
        <p:nvSpPr>
          <p:cNvPr id="24" name="矩形 14"/>
          <p:cNvSpPr/>
          <p:nvPr>
            <p:custDataLst>
              <p:tags r:id="rId14"/>
            </p:custDataLst>
          </p:nvPr>
        </p:nvSpPr>
        <p:spPr>
          <a:xfrm>
            <a:off x="4773535"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在教师指导下制作薄荷精油，观察颜色和气味，了解其基本应用。</a:t>
            </a:r>
            <a:endParaRPr lang="zh-CN" altLang="en-US" sz="1600">
              <a:solidFill>
                <a:srgbClr val="FFFFFF"/>
              </a:solidFill>
              <a:latin typeface="+mn-ea"/>
              <a:cs typeface="+mn-ea"/>
            </a:endParaRPr>
          </a:p>
        </p:txBody>
      </p:sp>
      <p:sp>
        <p:nvSpPr>
          <p:cNvPr id="25" name="矩形 15"/>
          <p:cNvSpPr/>
          <p:nvPr>
            <p:custDataLst>
              <p:tags r:id="rId15"/>
            </p:custDataLst>
          </p:nvPr>
        </p:nvSpPr>
        <p:spPr>
          <a:xfrm>
            <a:off x="8496124" y="3505980"/>
            <a:ext cx="2658049" cy="532782"/>
          </a:xfrm>
          <a:prstGeom prst="rect">
            <a:avLst/>
          </a:prstGeom>
          <a:noFill/>
        </p:spPr>
        <p:txBody>
          <a:bodyPr wrap="square" lIns="0" tIns="0" rIns="0" bIns="0" rtlCol="0" anchor="ctr" anchorCtr="0">
            <a:noAutofit/>
          </a:bodyPr>
          <a:p>
            <a:pPr>
              <a:spcBef>
                <a:spcPct val="0"/>
              </a:spcBef>
              <a:spcAft>
                <a:spcPct val="0"/>
              </a:spcAft>
            </a:pPr>
            <a:r>
              <a:rPr lang="zh-CN" altLang="en-US" sz="1900" b="1" dirty="0">
                <a:solidFill>
                  <a:schemeClr val="tx1">
                    <a:lumMod val="85000"/>
                    <a:lumOff val="15000"/>
                  </a:schemeClr>
                </a:solidFill>
                <a:latin typeface="+mn-ea"/>
                <a:cs typeface="+mn-ea"/>
              </a:rPr>
              <a:t>撰写实践报告与收获总结</a:t>
            </a:r>
            <a:endParaRPr lang="zh-CN" altLang="en-US" sz="1900" b="1" dirty="0">
              <a:solidFill>
                <a:schemeClr val="tx1">
                  <a:lumMod val="85000"/>
                  <a:lumOff val="15000"/>
                </a:schemeClr>
              </a:solidFill>
              <a:latin typeface="+mn-ea"/>
              <a:cs typeface="+mn-ea"/>
            </a:endParaRPr>
          </a:p>
        </p:txBody>
      </p:sp>
      <p:sp>
        <p:nvSpPr>
          <p:cNvPr id="26" name="矩形 17"/>
          <p:cNvSpPr/>
          <p:nvPr>
            <p:custDataLst>
              <p:tags r:id="rId16"/>
            </p:custDataLst>
          </p:nvPr>
        </p:nvSpPr>
        <p:spPr>
          <a:xfrm>
            <a:off x="8494219" y="4139112"/>
            <a:ext cx="2661864" cy="183508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撰写报告回顾种植全过程，分析植物生长与管理措施关联，总结劳动收获。</a:t>
            </a:r>
            <a:endParaRPr lang="zh-CN" altLang="en-US" sz="1600">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任务五　</a:t>
            </a:r>
            <a:br>
              <a:rPr lang="zh-CN" altLang="en-US" sz="6600">
                <a:solidFill>
                  <a:schemeClr val="accent1">
                    <a:lumMod val="50000"/>
                  </a:schemeClr>
                </a:solidFill>
              </a:rPr>
            </a:br>
            <a:r>
              <a:rPr lang="zh-CN" altLang="en-US" sz="6600">
                <a:solidFill>
                  <a:schemeClr val="accent1">
                    <a:lumMod val="50000"/>
                  </a:schemeClr>
                </a:solidFill>
              </a:rPr>
              <a:t>绿植养护</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511300" y="100965"/>
            <a:ext cx="9532620" cy="82931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一、学习知识</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a:t>
            </a:r>
            <a:r>
              <a:rPr lang="zh-CN" altLang="en-US" sz="2800">
                <a:solidFill>
                  <a:schemeClr val="accent6">
                    <a:lumMod val="75000"/>
                  </a:schemeClr>
                </a:solidFill>
                <a:sym typeface="+mn-ea"/>
              </a:rPr>
              <a:t>常见绿植的生长习性</a:t>
            </a:r>
            <a:endParaRPr lang="zh-CN" altLang="en-US" sz="2800">
              <a:solidFill>
                <a:schemeClr val="accent6">
                  <a:lumMod val="75000"/>
                </a:schemeClr>
              </a:solidFill>
            </a:endParaRPr>
          </a:p>
        </p:txBody>
      </p:sp>
      <p:sp>
        <p:nvSpPr>
          <p:cNvPr id="12" name="任意多边形: 形状 1"/>
          <p:cNvSpPr/>
          <p:nvPr>
            <p:custDataLst>
              <p:tags r:id="rId2"/>
            </p:custDataLst>
          </p:nvPr>
        </p:nvSpPr>
        <p:spPr>
          <a:xfrm>
            <a:off x="929005" y="1162685"/>
            <a:ext cx="1718945" cy="14433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629285" y="3413125"/>
            <a:ext cx="233172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绿萝作为耐半阴植物，适宜的光照强度为</a:t>
            </a:r>
            <a:r>
              <a:rPr lang="en-US" altLang="zh-CN" sz="1600" kern="0">
                <a:ln>
                  <a:noFill/>
                  <a:prstDash val="sysDot"/>
                </a:ln>
                <a:solidFill>
                  <a:schemeClr val="tx1">
                    <a:lumMod val="85000"/>
                    <a:lumOff val="15000"/>
                  </a:schemeClr>
                </a:solidFill>
                <a:latin typeface="+mn-ea"/>
                <a:cs typeface="+mn-ea"/>
              </a:rPr>
              <a:t>1000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5000lux</a:t>
            </a:r>
            <a:r>
              <a:rPr lang="zh-CN" altLang="en-US" sz="1600" kern="0">
                <a:ln>
                  <a:noFill/>
                  <a:prstDash val="sysDot"/>
                </a:ln>
                <a:solidFill>
                  <a:schemeClr val="tx1">
                    <a:lumMod val="85000"/>
                    <a:lumOff val="15000"/>
                  </a:schemeClr>
                </a:solidFill>
                <a:latin typeface="+mn-ea"/>
                <a:cs typeface="+mn-ea"/>
              </a:rPr>
              <a:t>，过强的光照会导致叶片灼伤。其水分需求表现为喜湿但忌涝，需要疏松透气的微酸性土壤，适宜生长温度为</a:t>
            </a:r>
            <a:r>
              <a:rPr lang="en-US" altLang="zh-CN" sz="1600" kern="0">
                <a:ln>
                  <a:noFill/>
                  <a:prstDash val="sysDot"/>
                </a:ln>
                <a:solidFill>
                  <a:schemeClr val="tx1">
                    <a:lumMod val="85000"/>
                    <a:lumOff val="15000"/>
                  </a:schemeClr>
                </a:solidFill>
                <a:latin typeface="+mn-ea"/>
                <a:cs typeface="+mn-ea"/>
              </a:rPr>
              <a:t>18</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30℃</a:t>
            </a:r>
            <a:r>
              <a:rPr lang="zh-CN" altLang="en-US" sz="1600" kern="0">
                <a:ln>
                  <a:noFill/>
                  <a:prstDash val="sysDot"/>
                </a:ln>
                <a:solidFill>
                  <a:schemeClr val="tx1">
                    <a:lumMod val="85000"/>
                    <a:lumOff val="15000"/>
                  </a:schemeClr>
                </a:solidFill>
                <a:latin typeface="+mn-ea"/>
                <a:cs typeface="+mn-ea"/>
              </a:rPr>
              <a:t>，低于</a:t>
            </a:r>
            <a:r>
              <a:rPr lang="en-US" altLang="zh-CN" sz="1600" kern="0">
                <a:ln>
                  <a:noFill/>
                  <a:prstDash val="sysDot"/>
                </a:ln>
                <a:solidFill>
                  <a:schemeClr val="tx1">
                    <a:lumMod val="85000"/>
                    <a:lumOff val="15000"/>
                  </a:schemeClr>
                </a:solidFill>
                <a:latin typeface="+mn-ea"/>
                <a:cs typeface="+mn-ea"/>
              </a:rPr>
              <a:t>10℃</a:t>
            </a:r>
            <a:r>
              <a:rPr lang="zh-CN" altLang="en-US" sz="1600" kern="0">
                <a:ln>
                  <a:noFill/>
                  <a:prstDash val="sysDot"/>
                </a:ln>
                <a:solidFill>
                  <a:schemeClr val="tx1">
                    <a:lumMod val="85000"/>
                    <a:lumOff val="15000"/>
                  </a:schemeClr>
                </a:solidFill>
                <a:latin typeface="+mn-ea"/>
                <a:cs typeface="+mn-ea"/>
              </a:rPr>
              <a:t>时生长会停滞。</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615315" y="27908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绿萝的光照与水分需求</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693535" y="1162685"/>
            <a:ext cx="1718945" cy="14433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393815" y="3413125"/>
            <a:ext cx="233172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月季属于强喜阳植物，每日需要不低于</a:t>
            </a:r>
            <a:r>
              <a:rPr lang="en-US" altLang="zh-CN" sz="1600" kern="0">
                <a:ln>
                  <a:noFill/>
                  <a:prstDash val="sysDot"/>
                </a:ln>
                <a:solidFill>
                  <a:schemeClr val="tx1">
                    <a:lumMod val="85000"/>
                    <a:lumOff val="15000"/>
                  </a:schemeClr>
                </a:solidFill>
                <a:latin typeface="+mn-ea"/>
                <a:cs typeface="+mn-ea"/>
              </a:rPr>
              <a:t>6</a:t>
            </a:r>
            <a:r>
              <a:rPr lang="zh-CN" altLang="en-US" sz="1600" kern="0">
                <a:ln>
                  <a:noFill/>
                  <a:prstDash val="sysDot"/>
                </a:ln>
                <a:solidFill>
                  <a:schemeClr val="tx1">
                    <a:lumMod val="85000"/>
                    <a:lumOff val="15000"/>
                  </a:schemeClr>
                </a:solidFill>
                <a:latin typeface="+mn-ea"/>
                <a:cs typeface="+mn-ea"/>
              </a:rPr>
              <a:t>小时的光照，水分管理遵循“见干见湿”原则，土壤偏好中性至微酸性（</a:t>
            </a:r>
            <a:r>
              <a:rPr lang="en-US" altLang="zh-CN" sz="1600" kern="0">
                <a:ln>
                  <a:noFill/>
                  <a:prstDash val="sysDot"/>
                </a:ln>
                <a:solidFill>
                  <a:schemeClr val="tx1">
                    <a:lumMod val="85000"/>
                    <a:lumOff val="15000"/>
                  </a:schemeClr>
                </a:solidFill>
                <a:latin typeface="+mn-ea"/>
                <a:cs typeface="+mn-ea"/>
              </a:rPr>
              <a:t>pH</a:t>
            </a:r>
            <a:r>
              <a:rPr lang="zh-CN" altLang="en-US" sz="1600" kern="0">
                <a:ln>
                  <a:noFill/>
                  <a:prstDash val="sysDot"/>
                </a:ln>
                <a:solidFill>
                  <a:schemeClr val="tx1">
                    <a:lumMod val="85000"/>
                    <a:lumOff val="15000"/>
                  </a:schemeClr>
                </a:solidFill>
                <a:latin typeface="+mn-ea"/>
                <a:cs typeface="+mn-ea"/>
              </a:rPr>
              <a:t>值</a:t>
            </a:r>
            <a:r>
              <a:rPr lang="en-US" altLang="zh-CN" sz="1600" kern="0">
                <a:ln>
                  <a:noFill/>
                  <a:prstDash val="sysDot"/>
                </a:ln>
                <a:solidFill>
                  <a:schemeClr val="tx1">
                    <a:lumMod val="85000"/>
                    <a:lumOff val="15000"/>
                  </a:schemeClr>
                </a:solidFill>
                <a:latin typeface="+mn-ea"/>
                <a:cs typeface="+mn-ea"/>
              </a:rPr>
              <a:t>6.0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7.0</a:t>
            </a:r>
            <a:r>
              <a:rPr lang="zh-CN" altLang="en-US" sz="1600" kern="0">
                <a:ln>
                  <a:noFill/>
                  <a:prstDash val="sysDot"/>
                </a:ln>
                <a:solidFill>
                  <a:schemeClr val="tx1">
                    <a:lumMod val="85000"/>
                    <a:lumOff val="15000"/>
                  </a:schemeClr>
                </a:solidFill>
                <a:latin typeface="+mn-ea"/>
                <a:cs typeface="+mn-ea"/>
              </a:rPr>
              <a:t>）。适宜生长温度为</a:t>
            </a:r>
            <a:r>
              <a:rPr lang="en-US" altLang="zh-CN" sz="1600" kern="0">
                <a:ln>
                  <a:noFill/>
                  <a:prstDash val="sysDot"/>
                </a:ln>
                <a:solidFill>
                  <a:schemeClr val="tx1">
                    <a:lumMod val="85000"/>
                    <a:lumOff val="15000"/>
                  </a:schemeClr>
                </a:solidFill>
                <a:latin typeface="+mn-ea"/>
                <a:cs typeface="+mn-ea"/>
              </a:rPr>
              <a:t>15</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25℃</a:t>
            </a:r>
            <a:r>
              <a:rPr lang="zh-CN" altLang="en-US" sz="1600" kern="0">
                <a:ln>
                  <a:noFill/>
                  <a:prstDash val="sysDot"/>
                </a:ln>
                <a:solidFill>
                  <a:schemeClr val="tx1">
                    <a:lumMod val="85000"/>
                    <a:lumOff val="15000"/>
                  </a:schemeClr>
                </a:solidFill>
                <a:latin typeface="+mn-ea"/>
                <a:cs typeface="+mn-ea"/>
              </a:rPr>
              <a:t>，昼夜温差过大易导致花苞脱落。</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379845" y="27908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月季的光照与土壤偏好</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811270" y="1162685"/>
            <a:ext cx="1718945" cy="14433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511550" y="3413125"/>
            <a:ext cx="233172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发财树是喜阳植物，需要每日</a:t>
            </a:r>
            <a:r>
              <a:rPr lang="en-US" altLang="zh-CN" sz="1600" kern="0">
                <a:ln>
                  <a:noFill/>
                  <a:prstDash val="sysDot"/>
                </a:ln>
                <a:solidFill>
                  <a:schemeClr val="tx1">
                    <a:lumMod val="85000"/>
                    <a:lumOff val="15000"/>
                  </a:schemeClr>
                </a:solidFill>
                <a:latin typeface="+mn-ea"/>
                <a:cs typeface="+mn-ea"/>
              </a:rPr>
              <a:t>4</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6</a:t>
            </a:r>
            <a:r>
              <a:rPr lang="zh-CN" altLang="en-US" sz="1600" kern="0">
                <a:ln>
                  <a:noFill/>
                  <a:prstDash val="sysDot"/>
                </a:ln>
                <a:solidFill>
                  <a:schemeClr val="tx1">
                    <a:lumMod val="85000"/>
                    <a:lumOff val="15000"/>
                  </a:schemeClr>
                </a:solidFill>
                <a:latin typeface="+mn-ea"/>
                <a:cs typeface="+mn-ea"/>
              </a:rPr>
              <a:t>小时的直射光照，具有较强的耐旱性，土壤含水量需控制在</a:t>
            </a:r>
            <a:r>
              <a:rPr lang="en-US" altLang="zh-CN" sz="1600" kern="0">
                <a:ln>
                  <a:noFill/>
                  <a:prstDash val="sysDot"/>
                </a:ln>
                <a:solidFill>
                  <a:schemeClr val="tx1">
                    <a:lumMod val="85000"/>
                    <a:lumOff val="15000"/>
                  </a:schemeClr>
                </a:solidFill>
                <a:latin typeface="+mn-ea"/>
                <a:cs typeface="+mn-ea"/>
              </a:rPr>
              <a:t>30%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40%</a:t>
            </a:r>
            <a:r>
              <a:rPr lang="zh-CN" altLang="en-US" sz="1600" kern="0">
                <a:ln>
                  <a:noFill/>
                  <a:prstDash val="sysDot"/>
                </a:ln>
                <a:solidFill>
                  <a:schemeClr val="tx1">
                    <a:lumMod val="85000"/>
                    <a:lumOff val="15000"/>
                  </a:schemeClr>
                </a:solidFill>
                <a:latin typeface="+mn-ea"/>
                <a:cs typeface="+mn-ea"/>
              </a:rPr>
              <a:t>以避免根部腐烂。其适宜生长温度为</a:t>
            </a:r>
            <a:r>
              <a:rPr lang="en-US" altLang="zh-CN" sz="1600" kern="0">
                <a:ln>
                  <a:noFill/>
                  <a:prstDash val="sysDot"/>
                </a:ln>
                <a:solidFill>
                  <a:schemeClr val="tx1">
                    <a:lumMod val="85000"/>
                    <a:lumOff val="15000"/>
                  </a:schemeClr>
                </a:solidFill>
                <a:latin typeface="+mn-ea"/>
                <a:cs typeface="+mn-ea"/>
              </a:rPr>
              <a:t>20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30℃</a:t>
            </a:r>
            <a:r>
              <a:rPr lang="zh-CN" altLang="en-US" sz="1600" kern="0">
                <a:ln>
                  <a:noFill/>
                  <a:prstDash val="sysDot"/>
                </a:ln>
                <a:solidFill>
                  <a:schemeClr val="tx1">
                    <a:lumMod val="85000"/>
                    <a:lumOff val="15000"/>
                  </a:schemeClr>
                </a:solidFill>
                <a:latin typeface="+mn-ea"/>
                <a:cs typeface="+mn-ea"/>
              </a:rPr>
              <a:t>，耐寒性较差，低于</a:t>
            </a:r>
            <a:r>
              <a:rPr lang="en-US" altLang="zh-CN" sz="1600" kern="0">
                <a:ln>
                  <a:noFill/>
                  <a:prstDash val="sysDot"/>
                </a:ln>
                <a:solidFill>
                  <a:schemeClr val="tx1">
                    <a:lumMod val="85000"/>
                    <a:lumOff val="15000"/>
                  </a:schemeClr>
                </a:solidFill>
                <a:latin typeface="+mn-ea"/>
                <a:cs typeface="+mn-ea"/>
              </a:rPr>
              <a:t>5℃</a:t>
            </a:r>
            <a:r>
              <a:rPr lang="zh-CN" altLang="en-US" sz="1600" kern="0">
                <a:ln>
                  <a:noFill/>
                  <a:prstDash val="sysDot"/>
                </a:ln>
                <a:solidFill>
                  <a:schemeClr val="tx1">
                    <a:lumMod val="85000"/>
                    <a:lumOff val="15000"/>
                  </a:schemeClr>
                </a:solidFill>
                <a:latin typeface="+mn-ea"/>
                <a:cs typeface="+mn-ea"/>
              </a:rPr>
              <a:t>时易出现冻害。</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497580" y="27908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发财树的耐旱性与温度适应</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556750" y="1162685"/>
            <a:ext cx="1718945" cy="144335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262110" y="3413125"/>
            <a:ext cx="251206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多肉植物多为喜阳耐旱类型，光照强度需达到</a:t>
            </a:r>
            <a:r>
              <a:rPr lang="en-US" altLang="zh-CN" sz="1600" kern="0">
                <a:ln>
                  <a:noFill/>
                  <a:prstDash val="sysDot"/>
                </a:ln>
                <a:solidFill>
                  <a:schemeClr val="tx1">
                    <a:lumMod val="85000"/>
                    <a:lumOff val="15000"/>
                  </a:schemeClr>
                </a:solidFill>
                <a:latin typeface="+mn-ea"/>
                <a:cs typeface="+mn-ea"/>
              </a:rPr>
              <a:t>10000lux</a:t>
            </a:r>
            <a:r>
              <a:rPr lang="zh-CN" altLang="en-US" sz="1600" kern="0">
                <a:ln>
                  <a:noFill/>
                  <a:prstDash val="sysDot"/>
                </a:ln>
                <a:solidFill>
                  <a:schemeClr val="tx1">
                    <a:lumMod val="85000"/>
                    <a:lumOff val="15000"/>
                  </a:schemeClr>
                </a:solidFill>
                <a:latin typeface="+mn-ea"/>
                <a:cs typeface="+mn-ea"/>
              </a:rPr>
              <a:t>以上，水分需求极低，土壤需采用颗粒占比</a:t>
            </a:r>
            <a:r>
              <a:rPr lang="en-US" altLang="zh-CN" sz="1600" kern="0">
                <a:ln>
                  <a:noFill/>
                  <a:prstDash val="sysDot"/>
                </a:ln>
                <a:solidFill>
                  <a:schemeClr val="tx1">
                    <a:lumMod val="85000"/>
                    <a:lumOff val="15000"/>
                  </a:schemeClr>
                </a:solidFill>
                <a:latin typeface="+mn-ea"/>
                <a:cs typeface="+mn-ea"/>
              </a:rPr>
              <a:t>60%</a:t>
            </a:r>
            <a:r>
              <a:rPr lang="zh-CN" altLang="en-US" sz="1600" kern="0">
                <a:ln>
                  <a:noFill/>
                  <a:prstDash val="sysDot"/>
                </a:ln>
                <a:solidFill>
                  <a:schemeClr val="tx1">
                    <a:lumMod val="85000"/>
                    <a:lumOff val="15000"/>
                  </a:schemeClr>
                </a:solidFill>
                <a:latin typeface="+mn-ea"/>
                <a:cs typeface="+mn-ea"/>
              </a:rPr>
              <a:t>以上的沙质土以增强排水性。多数品种适宜生长温度为</a:t>
            </a:r>
            <a:r>
              <a:rPr lang="en-US" altLang="zh-CN" sz="1600" kern="0">
                <a:ln>
                  <a:noFill/>
                  <a:prstDash val="sysDot"/>
                </a:ln>
                <a:solidFill>
                  <a:schemeClr val="tx1">
                    <a:lumMod val="85000"/>
                    <a:lumOff val="15000"/>
                  </a:schemeClr>
                </a:solidFill>
                <a:latin typeface="+mn-ea"/>
                <a:cs typeface="+mn-ea"/>
              </a:rPr>
              <a:t>10</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28℃</a:t>
            </a:r>
            <a:r>
              <a:rPr lang="zh-CN" altLang="en-US" sz="1600" kern="0">
                <a:ln>
                  <a:noFill/>
                  <a:prstDash val="sysDot"/>
                </a:ln>
                <a:solidFill>
                  <a:schemeClr val="tx1">
                    <a:lumMod val="85000"/>
                    <a:lumOff val="15000"/>
                  </a:schemeClr>
                </a:solidFill>
                <a:latin typeface="+mn-ea"/>
                <a:cs typeface="+mn-ea"/>
              </a:rPr>
              <a:t>，夏季需遮阴降温，冬季需保温防冻。</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243060" y="27908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多肉植物的耐旱与温度适应</a:t>
            </a:r>
            <a:endParaRPr lang="zh-CN" altLang="en-US" b="1" kern="0">
              <a:solidFill>
                <a:schemeClr val="accent4"/>
              </a:solidFill>
              <a:latin typeface="+mn-ea"/>
              <a:cs typeface="+mn-ea"/>
            </a:endParaRPr>
          </a:p>
        </p:txBody>
      </p:sp>
      <p:pic>
        <p:nvPicPr>
          <p:cNvPr id="24" name="图片 48" descr="/data/temp/403eb9be-5eca-4ba6-90fa-361eaf0ad0fe/38115369-a537-11f0-b243-5628cff95308.jpg@base@tag=imgScale&amp;m=1&amp;w=578&amp;h=478&amp;q=9538115369-a537-11f0-b243-5628cff95308"/>
          <p:cNvPicPr>
            <a:picLocks noChangeAspect="1"/>
          </p:cNvPicPr>
          <p:nvPr>
            <p:custDataLst>
              <p:tags r:id="rId14"/>
            </p:custDataLst>
          </p:nvPr>
        </p:nvPicPr>
        <p:blipFill rotWithShape="1">
          <a:blip r:embed="rId15"/>
          <a:srcRect l="9681" r="9681"/>
          <a:stretch>
            <a:fillRect/>
          </a:stretch>
        </p:blipFill>
        <p:spPr>
          <a:xfrm>
            <a:off x="971550" y="1224915"/>
            <a:ext cx="1700530" cy="1405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403eb9be-5eca-4ba6-90fa-361eaf0ad0fe/38115340-a537-11f0-b243-5628cff95308.jpg@base@tag=imgScale&amp;m=1&amp;w=578&amp;h=478&amp;q=9538115340-a537-11f0-b243-5628cff95308"/>
          <p:cNvPicPr>
            <a:picLocks noChangeAspect="1"/>
          </p:cNvPicPr>
          <p:nvPr>
            <p:custDataLst>
              <p:tags r:id="rId16"/>
            </p:custDataLst>
          </p:nvPr>
        </p:nvPicPr>
        <p:blipFill rotWithShape="1">
          <a:blip r:embed="rId17"/>
          <a:srcRect l="6094" t="550" r="14266"/>
          <a:stretch>
            <a:fillRect/>
          </a:stretch>
        </p:blipFill>
        <p:spPr>
          <a:xfrm>
            <a:off x="3853815" y="1224915"/>
            <a:ext cx="1700530" cy="1405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403eb9be-5eca-4ba6-90fa-361eaf0ad0fe/381153ca-a537-11f0-b243-5628cff95308.jpg@base@tag=imgScale&amp;m=1&amp;w=578&amp;h=478&amp;q=95381153ca-a537-11f0-b243-5628cff95308"/>
          <p:cNvPicPr>
            <a:picLocks noChangeAspect="1"/>
          </p:cNvPicPr>
          <p:nvPr>
            <p:custDataLst>
              <p:tags r:id="rId18"/>
            </p:custDataLst>
          </p:nvPr>
        </p:nvPicPr>
        <p:blipFill rotWithShape="1">
          <a:blip r:embed="rId19"/>
          <a:srcRect t="20393" b="20393"/>
          <a:stretch>
            <a:fillRect/>
          </a:stretch>
        </p:blipFill>
        <p:spPr>
          <a:xfrm>
            <a:off x="6736080" y="1224915"/>
            <a:ext cx="1700530" cy="1405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403eb9be-5eca-4ba6-90fa-361eaf0ad0fe/3811545e-a537-11f0-b243-5628cff95308.jpg@base@tag=imgScale&amp;m=1&amp;w=578&amp;h=478&amp;q=953811545e-a537-11f0-b243-5628cff95308"/>
          <p:cNvPicPr>
            <a:picLocks noChangeAspect="1"/>
          </p:cNvPicPr>
          <p:nvPr>
            <p:custDataLst>
              <p:tags r:id="rId20"/>
            </p:custDataLst>
          </p:nvPr>
        </p:nvPicPr>
        <p:blipFill rotWithShape="1">
          <a:blip r:embed="rId21"/>
          <a:srcRect l="9681" r="9681"/>
          <a:stretch>
            <a:fillRect/>
          </a:stretch>
        </p:blipFill>
        <p:spPr>
          <a:xfrm>
            <a:off x="9599295" y="1224915"/>
            <a:ext cx="1700530" cy="140589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268730" y="351155"/>
            <a:ext cx="929894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（二）绿植养护的基本原理</a:t>
            </a:r>
            <a:endParaRPr lang="zh-CN" altLang="en-US" sz="2800">
              <a:solidFill>
                <a:schemeClr val="accent6">
                  <a:lumMod val="75000"/>
                </a:schemeClr>
              </a:solidFill>
            </a:endParaRPr>
          </a:p>
        </p:txBody>
      </p:sp>
      <p:sp>
        <p:nvSpPr>
          <p:cNvPr id="6" name="圆角矩形 5"/>
          <p:cNvSpPr/>
          <p:nvPr>
            <p:custDataLst>
              <p:tags r:id="rId2"/>
            </p:custDataLst>
          </p:nvPr>
        </p:nvSpPr>
        <p:spPr>
          <a:xfrm>
            <a:off x="638811" y="1068275"/>
            <a:ext cx="5265128" cy="2160329"/>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 name="图片 2" descr="E:/设计图片素材/pexels-arthouse-studio-4514086.jpgpexels-arthouse-studio-4514086"/>
          <p:cNvPicPr>
            <a:picLocks noChangeAspect="1"/>
          </p:cNvPicPr>
          <p:nvPr>
            <p:custDataLst>
              <p:tags r:id="rId3"/>
            </p:custDataLst>
          </p:nvPr>
        </p:nvPicPr>
        <p:blipFill rotWithShape="1">
          <a:blip r:embed="rId4"/>
          <a:srcRect/>
          <a:stretch>
            <a:fillRect/>
          </a:stretch>
        </p:blipFill>
        <p:spPr>
          <a:xfrm>
            <a:off x="640082" y="1068275"/>
            <a:ext cx="1378569" cy="2160329"/>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55" name="正文"/>
          <p:cNvSpPr txBox="1"/>
          <p:nvPr>
            <p:custDataLst>
              <p:tags r:id="rId5"/>
            </p:custDataLst>
          </p:nvPr>
        </p:nvSpPr>
        <p:spPr>
          <a:xfrm>
            <a:off x="2346609" y="1850672"/>
            <a:ext cx="3324708" cy="1233204"/>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光合作用是绿植物质合成的核心过程，其效率与光照强度直接相关。喜阳植物的光补偿点较高，需要充足的光照以积累有机物，而耐阴植物则适应于较低光照环境。</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5" name="矩形 4"/>
          <p:cNvSpPr/>
          <p:nvPr>
            <p:custDataLst>
              <p:tags r:id="rId6"/>
            </p:custDataLst>
          </p:nvPr>
        </p:nvSpPr>
        <p:spPr>
          <a:xfrm>
            <a:off x="2346609" y="1227805"/>
            <a:ext cx="3324073" cy="40677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光合作用与光照强度</a:t>
            </a:r>
            <a:endParaRPr lang="zh-CN" altLang="en-US" b="1" dirty="0">
              <a:solidFill>
                <a:schemeClr val="accent1"/>
              </a:solidFill>
              <a:latin typeface="微软雅黑" panose="020B0503020204020204" charset="-122"/>
              <a:ea typeface="微软雅黑" panose="020B0503020204020204" charset="-122"/>
              <a:cs typeface="+mn-ea"/>
            </a:endParaRPr>
          </a:p>
        </p:txBody>
      </p:sp>
      <p:cxnSp>
        <p:nvCxnSpPr>
          <p:cNvPr id="9" name="直接连接符 8"/>
          <p:cNvCxnSpPr/>
          <p:nvPr>
            <p:custDataLst>
              <p:tags r:id="rId7"/>
            </p:custDataLst>
          </p:nvPr>
        </p:nvCxnSpPr>
        <p:spPr>
          <a:xfrm>
            <a:off x="2354236" y="1742623"/>
            <a:ext cx="315882"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0" name="圆角矩形 9"/>
          <p:cNvSpPr/>
          <p:nvPr>
            <p:custDataLst>
              <p:tags r:id="rId8"/>
            </p:custDataLst>
          </p:nvPr>
        </p:nvSpPr>
        <p:spPr>
          <a:xfrm>
            <a:off x="6178509" y="1068275"/>
            <a:ext cx="5265128" cy="2160329"/>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pic>
        <p:nvPicPr>
          <p:cNvPr id="4" name="图片 3" descr="E:/设计图片素材/brian-yang-qwv8C2SDTq4-unsplash.jpgbrian-yang-qwv8C2SDTq4-unsplash"/>
          <p:cNvPicPr>
            <a:picLocks noChangeAspect="1"/>
          </p:cNvPicPr>
          <p:nvPr>
            <p:custDataLst>
              <p:tags r:id="rId9"/>
            </p:custDataLst>
          </p:nvPr>
        </p:nvPicPr>
        <p:blipFill rotWithShape="1">
          <a:blip r:embed="rId10"/>
          <a:srcRect/>
          <a:stretch>
            <a:fillRect/>
          </a:stretch>
        </p:blipFill>
        <p:spPr>
          <a:xfrm>
            <a:off x="6179780" y="1068275"/>
            <a:ext cx="1378569" cy="2160329"/>
          </a:xfrm>
          <a:prstGeom prst="roundRect">
            <a:avLst>
              <a:gd name="adj" fmla="val 11894"/>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28" name="正文"/>
          <p:cNvSpPr txBox="1"/>
          <p:nvPr>
            <p:custDataLst>
              <p:tags r:id="rId11"/>
            </p:custDataLst>
          </p:nvPr>
        </p:nvSpPr>
        <p:spPr>
          <a:xfrm>
            <a:off x="7886065" y="1850390"/>
            <a:ext cx="3587115" cy="1233170"/>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蒸腾作用通过叶片气孔散失水分，影响植物的水分吸收与运输。喜湿植物的蒸腾速率较快，需要频繁补水以维持水分平衡，而耐旱植物通过加厚叶片角质层降低蒸腾速率，适应干旱环境。</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2" name="矩形 31"/>
          <p:cNvSpPr/>
          <p:nvPr>
            <p:custDataLst>
              <p:tags r:id="rId12"/>
            </p:custDataLst>
          </p:nvPr>
        </p:nvSpPr>
        <p:spPr>
          <a:xfrm>
            <a:off x="7886307" y="1227805"/>
            <a:ext cx="3324073" cy="40677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rPr>
              <a:t>蒸腾作用与水分平衡</a:t>
            </a:r>
            <a:endParaRPr lang="zh-CN" altLang="en-US" b="1">
              <a:solidFill>
                <a:schemeClr val="accent2"/>
              </a:solidFill>
              <a:latin typeface="微软雅黑" panose="020B0503020204020204" charset="-122"/>
              <a:ea typeface="微软雅黑" panose="020B0503020204020204" charset="-122"/>
              <a:cs typeface="+mn-ea"/>
            </a:endParaRPr>
          </a:p>
        </p:txBody>
      </p:sp>
      <p:cxnSp>
        <p:nvCxnSpPr>
          <p:cNvPr id="33" name="直接连接符 32"/>
          <p:cNvCxnSpPr/>
          <p:nvPr>
            <p:custDataLst>
              <p:tags r:id="rId13"/>
            </p:custDataLst>
          </p:nvPr>
        </p:nvCxnSpPr>
        <p:spPr>
          <a:xfrm>
            <a:off x="7893934" y="1742623"/>
            <a:ext cx="315882"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37" name="圆角矩形 36"/>
          <p:cNvSpPr/>
          <p:nvPr>
            <p:custDataLst>
              <p:tags r:id="rId14"/>
            </p:custDataLst>
          </p:nvPr>
        </p:nvSpPr>
        <p:spPr>
          <a:xfrm>
            <a:off x="637540" y="3566732"/>
            <a:ext cx="5265128" cy="2160329"/>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8" name="图片 37" descr="E:/设计图片素材/jimmy-chang-ACt8ycSzpdE-unsplash.jpgjimmy-chang-ACt8ycSzpdE-unsplash"/>
          <p:cNvPicPr>
            <a:picLocks noChangeAspect="1"/>
          </p:cNvPicPr>
          <p:nvPr>
            <p:custDataLst>
              <p:tags r:id="rId15"/>
            </p:custDataLst>
          </p:nvPr>
        </p:nvPicPr>
        <p:blipFill rotWithShape="1">
          <a:blip r:embed="rId16"/>
          <a:srcRect/>
          <a:stretch>
            <a:fillRect/>
          </a:stretch>
        </p:blipFill>
        <p:spPr>
          <a:xfrm>
            <a:off x="638811" y="3566732"/>
            <a:ext cx="1378569" cy="2160329"/>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39" name="正文"/>
          <p:cNvSpPr txBox="1"/>
          <p:nvPr>
            <p:custDataLst>
              <p:tags r:id="rId17"/>
            </p:custDataLst>
          </p:nvPr>
        </p:nvSpPr>
        <p:spPr>
          <a:xfrm>
            <a:off x="2345338" y="4349128"/>
            <a:ext cx="3324708" cy="1233204"/>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不同元素对绿植的养分吸收具有特异性作用。氮元素是叶绿素合成的关键成分，缺乏时叶片呈现淡绿色；磷元素参与能量代谢，不足会导致开花延迟；钾元素增强植物抗逆性，缺乏时叶片边缘出现焦枯。</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40" name="矩形 39"/>
          <p:cNvSpPr/>
          <p:nvPr>
            <p:custDataLst>
              <p:tags r:id="rId18"/>
            </p:custDataLst>
          </p:nvPr>
        </p:nvSpPr>
        <p:spPr>
          <a:xfrm>
            <a:off x="2345338" y="3726262"/>
            <a:ext cx="3324073" cy="40677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微软雅黑" panose="020B0503020204020204" charset="-122"/>
                <a:ea typeface="微软雅黑" panose="020B0503020204020204" charset="-122"/>
                <a:cs typeface="+mn-ea"/>
              </a:rPr>
              <a:t>养分吸收的元素特异性</a:t>
            </a:r>
            <a:endParaRPr lang="zh-CN" altLang="en-US" b="1">
              <a:solidFill>
                <a:schemeClr val="accent1"/>
              </a:solidFill>
              <a:latin typeface="微软雅黑" panose="020B0503020204020204" charset="-122"/>
              <a:ea typeface="微软雅黑" panose="020B0503020204020204" charset="-122"/>
              <a:cs typeface="+mn-ea"/>
            </a:endParaRPr>
          </a:p>
        </p:txBody>
      </p:sp>
      <p:cxnSp>
        <p:nvCxnSpPr>
          <p:cNvPr id="41" name="直接连接符 40"/>
          <p:cNvCxnSpPr/>
          <p:nvPr>
            <p:custDataLst>
              <p:tags r:id="rId19"/>
            </p:custDataLst>
          </p:nvPr>
        </p:nvCxnSpPr>
        <p:spPr>
          <a:xfrm>
            <a:off x="2352965" y="4241080"/>
            <a:ext cx="315882"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43" name="圆角矩形 42"/>
          <p:cNvSpPr/>
          <p:nvPr>
            <p:custDataLst>
              <p:tags r:id="rId20"/>
            </p:custDataLst>
          </p:nvPr>
        </p:nvSpPr>
        <p:spPr>
          <a:xfrm>
            <a:off x="6177237" y="3566732"/>
            <a:ext cx="5265128" cy="2160329"/>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宋体" panose="02010600030101010101" pitchFamily="2" charset="-122"/>
              <a:ea typeface="宋体" panose="02010600030101010101" pitchFamily="2" charset="-122"/>
              <a:sym typeface="+mn-ea"/>
            </a:endParaRPr>
          </a:p>
        </p:txBody>
      </p:sp>
      <p:pic>
        <p:nvPicPr>
          <p:cNvPr id="44" name="图片 43" descr="E:/设计图片素材/grischa-kXCs5VL-Uwk-unsplash.jpggrischa-kXCs5VL-Uwk-unsplash"/>
          <p:cNvPicPr>
            <a:picLocks noChangeAspect="1"/>
          </p:cNvPicPr>
          <p:nvPr>
            <p:custDataLst>
              <p:tags r:id="rId21"/>
            </p:custDataLst>
          </p:nvPr>
        </p:nvPicPr>
        <p:blipFill rotWithShape="1">
          <a:blip r:embed="rId22"/>
          <a:srcRect/>
          <a:stretch>
            <a:fillRect/>
          </a:stretch>
        </p:blipFill>
        <p:spPr>
          <a:xfrm>
            <a:off x="6178509" y="3566732"/>
            <a:ext cx="1378569" cy="2160329"/>
          </a:xfrm>
          <a:prstGeom prst="roundRect">
            <a:avLst>
              <a:gd name="adj" fmla="val 11894"/>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45" name="正文"/>
          <p:cNvSpPr txBox="1"/>
          <p:nvPr>
            <p:custDataLst>
              <p:tags r:id="rId23"/>
            </p:custDataLst>
          </p:nvPr>
        </p:nvSpPr>
        <p:spPr>
          <a:xfrm>
            <a:off x="7885035" y="4349128"/>
            <a:ext cx="3324708" cy="1233204"/>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修剪的生物学意义在于去除顶端优势，促进侧芽萌发，减少无效枝条对养分的消耗，同时改善植株通风透光条件，降低病虫害发生风险。</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46" name="矩形 45"/>
          <p:cNvSpPr/>
          <p:nvPr>
            <p:custDataLst>
              <p:tags r:id="rId24"/>
            </p:custDataLst>
          </p:nvPr>
        </p:nvSpPr>
        <p:spPr>
          <a:xfrm>
            <a:off x="7885035" y="3726262"/>
            <a:ext cx="3324073" cy="40677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rPr>
              <a:t>修剪的生物学意义</a:t>
            </a:r>
            <a:endParaRPr lang="zh-CN" altLang="en-US" b="1">
              <a:solidFill>
                <a:schemeClr val="accent2"/>
              </a:solidFill>
              <a:latin typeface="微软雅黑" panose="020B0503020204020204" charset="-122"/>
              <a:ea typeface="微软雅黑" panose="020B0503020204020204" charset="-122"/>
              <a:cs typeface="+mn-ea"/>
            </a:endParaRPr>
          </a:p>
        </p:txBody>
      </p:sp>
      <p:cxnSp>
        <p:nvCxnSpPr>
          <p:cNvPr id="47" name="直接连接符 46"/>
          <p:cNvCxnSpPr/>
          <p:nvPr>
            <p:custDataLst>
              <p:tags r:id="rId25"/>
            </p:custDataLst>
          </p:nvPr>
        </p:nvCxnSpPr>
        <p:spPr>
          <a:xfrm>
            <a:off x="7892662" y="4241080"/>
            <a:ext cx="315882"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认识生产劳动</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53490" y="446405"/>
            <a:ext cx="778065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（三）绿植常见问题诊断知识</a:t>
            </a:r>
            <a:endParaRPr lang="zh-CN" altLang="en-US" sz="2800">
              <a:solidFill>
                <a:schemeClr val="accent6">
                  <a:lumMod val="75000"/>
                </a:schemeClr>
              </a:solidFill>
            </a:endParaRPr>
          </a:p>
        </p:txBody>
      </p:sp>
      <p:sp>
        <p:nvSpPr>
          <p:cNvPr id="2" name="矩形 5"/>
          <p:cNvSpPr/>
          <p:nvPr>
            <p:custDataLst>
              <p:tags r:id="rId2"/>
            </p:custDataLst>
          </p:nvPr>
        </p:nvSpPr>
        <p:spPr>
          <a:xfrm>
            <a:off x="903426" y="323441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叶片发黄的可能原因</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3" name="矩形 8"/>
          <p:cNvSpPr/>
          <p:nvPr>
            <p:custDataLst>
              <p:tags r:id="rId3"/>
            </p:custDataLst>
          </p:nvPr>
        </p:nvSpPr>
        <p:spPr>
          <a:xfrm>
            <a:off x="903426" y="378946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叶片发黄可能由多种因素引起，如叶脉间发黄多为缺铁导致的黄化病；整体发黄且伴随萎蔫可能是浇水过多；叶尖发黄则可能因空气干燥或施肥过量。</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pic>
        <p:nvPicPr>
          <p:cNvPr id="16" name="图片 1" descr="Herbstblatt Robinie"/>
          <p:cNvPicPr>
            <a:picLocks noChangeAspect="1"/>
          </p:cNvPicPr>
          <p:nvPr>
            <p:custDataLst>
              <p:tags r:id="rId4"/>
            </p:custDataLst>
          </p:nvPr>
        </p:nvPicPr>
        <p:blipFill>
          <a:blip r:embed="rId5"/>
          <a:srcRect l="31687" r="31687"/>
          <a:stretch>
            <a:fillRect/>
          </a:stretch>
        </p:blipFill>
        <p:spPr>
          <a:xfrm>
            <a:off x="1365885" y="1102360"/>
            <a:ext cx="1187450" cy="18446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79500" y="1758315"/>
            <a:ext cx="405130" cy="40005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12f79e07-a3f0-42df-a35d-505d0d60e4a3/12a60864-af64-11f0-b8bf-7a8fa6831532.jpg@base@tag=imgScale&amp;m=1&amp;w=475&amp;h=738&amp;q=9512a60864-af64-11f0-b8bf-7a8fa6831532"/>
          <p:cNvPicPr>
            <a:picLocks noChangeAspect="1"/>
          </p:cNvPicPr>
          <p:nvPr>
            <p:custDataLst>
              <p:tags r:id="rId7"/>
            </p:custDataLst>
          </p:nvPr>
        </p:nvPicPr>
        <p:blipFill>
          <a:blip r:embed="rId8"/>
          <a:srcRect l="7111" r="7111"/>
          <a:stretch>
            <a:fillRect/>
          </a:stretch>
        </p:blipFill>
        <p:spPr>
          <a:xfrm>
            <a:off x="3997960" y="1106170"/>
            <a:ext cx="1187450" cy="18446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7285" y="1748155"/>
            <a:ext cx="405130" cy="40005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42030" y="3230245"/>
            <a:ext cx="200533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微软雅黑" panose="020B0503020204020204" charset="-122"/>
                <a:ea typeface="微软雅黑" panose="020B0503020204020204" charset="-122"/>
                <a:cs typeface="+mn-ea"/>
              </a:rPr>
              <a:t>叶片斑点的病虫害区分</a:t>
            </a:r>
            <a:endParaRPr lang="zh-CN" altLang="en-US" b="1">
              <a:solidFill>
                <a:schemeClr val="accent2"/>
              </a:solidFill>
              <a:latin typeface="微软雅黑" panose="020B0503020204020204" charset="-122"/>
              <a:ea typeface="微软雅黑" panose="020B0503020204020204" charset="-122"/>
              <a:cs typeface="+mn-ea"/>
            </a:endParaRPr>
          </a:p>
        </p:txBody>
      </p:sp>
      <p:sp>
        <p:nvSpPr>
          <p:cNvPr id="21" name="矩形 14"/>
          <p:cNvSpPr/>
          <p:nvPr>
            <p:custDataLst>
              <p:tags r:id="rId11"/>
            </p:custDataLst>
          </p:nvPr>
        </p:nvSpPr>
        <p:spPr>
          <a:xfrm>
            <a:off x="3542149" y="379518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rPr>
              <a:t>叶片斑点需区分病害与虫害：圆形褐色斑点中央有霉状物，多为真菌性叶斑病；不规则斑点伴随虫粪残留，可能是蚜虫或红蜘蛛危害。</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mn-ea"/>
              <a:sym typeface="+mn-ea"/>
            </a:endParaRPr>
          </a:p>
        </p:txBody>
      </p:sp>
      <p:pic>
        <p:nvPicPr>
          <p:cNvPr id="27" name="图片 3" descr="/data/temp/12f79e07-a3f0-42df-a35d-505d0d60e4a3/12a6091a-af64-11f0-b8bf-7a8fa6831532.jpg@base@tag=imgScale&amp;m=1&amp;w=475&amp;h=738&amp;q=9512a6091a-af64-11f0-b8bf-7a8fa6831532"/>
          <p:cNvPicPr>
            <a:picLocks noChangeAspect="1"/>
          </p:cNvPicPr>
          <p:nvPr>
            <p:custDataLst>
              <p:tags r:id="rId12"/>
            </p:custDataLst>
          </p:nvPr>
        </p:nvPicPr>
        <p:blipFill>
          <a:blip r:embed="rId13"/>
          <a:srcRect l="6542" t="701" r="226" b="2805"/>
          <a:stretch>
            <a:fillRect/>
          </a:stretch>
        </p:blipFill>
        <p:spPr>
          <a:xfrm>
            <a:off x="6631940" y="1106170"/>
            <a:ext cx="1187450" cy="18446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5710" y="1748155"/>
            <a:ext cx="405130" cy="40005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59279" y="322997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微软雅黑" panose="020B0503020204020204" charset="-122"/>
                <a:ea typeface="微软雅黑" panose="020B0503020204020204" charset="-122"/>
                <a:cs typeface="+mn-ea"/>
              </a:rPr>
              <a:t>枝条徒长的原因与诊断方法</a:t>
            </a:r>
            <a:endParaRPr lang="zh-CN" altLang="en-US" b="1">
              <a:solidFill>
                <a:schemeClr val="accent3"/>
              </a:solidFill>
              <a:latin typeface="微软雅黑" panose="020B0503020204020204" charset="-122"/>
              <a:ea typeface="微软雅黑" panose="020B0503020204020204" charset="-122"/>
              <a:cs typeface="+mn-ea"/>
            </a:endParaRPr>
          </a:p>
        </p:txBody>
      </p:sp>
      <p:sp>
        <p:nvSpPr>
          <p:cNvPr id="30" name="矩形 23"/>
          <p:cNvSpPr/>
          <p:nvPr>
            <p:custDataLst>
              <p:tags r:id="rId16"/>
            </p:custDataLst>
          </p:nvPr>
        </p:nvSpPr>
        <p:spPr>
          <a:xfrm>
            <a:off x="6152293" y="379518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枝条徒长可能因光照不足或氮肥过量导致，表现为茎秆细长、节间稀疏。诊断方法包括检查叶片、拔出植株观察根系颜色，以及检测土壤</a:t>
            </a:r>
            <a:r>
              <a:rPr lang="en-US" altLang="zh-CN"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pH</a:t>
            </a: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值。</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31" name="图片 4" descr="/data/temp/12f79e07-a3f0-42df-a35d-505d0d60e4a3/12a608a9-af64-11f0-b8bf-7a8fa6831532.jpg@base@tag=imgScale&amp;m=1&amp;w=475&amp;h=738&amp;q=9512a608a9-af64-11f0-b8bf-7a8fa6831532"/>
          <p:cNvPicPr>
            <a:picLocks noChangeAspect="1"/>
          </p:cNvPicPr>
          <p:nvPr>
            <p:custDataLst>
              <p:tags r:id="rId17"/>
            </p:custDataLst>
          </p:nvPr>
        </p:nvPicPr>
        <p:blipFill rotWithShape="1">
          <a:blip r:embed="rId18"/>
          <a:srcRect l="1690" r="1690"/>
          <a:stretch>
            <a:fillRect/>
          </a:stretch>
        </p:blipFill>
        <p:spPr>
          <a:xfrm>
            <a:off x="9192260" y="1102360"/>
            <a:ext cx="1187450" cy="18446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2545" y="1758315"/>
            <a:ext cx="405130" cy="4000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33859" y="323441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微软雅黑" panose="020B0503020204020204" charset="-122"/>
                <a:ea typeface="微软雅黑" panose="020B0503020204020204" charset="-122"/>
                <a:cs typeface="微软雅黑" panose="020B0503020204020204" charset="-122"/>
              </a:rPr>
              <a:t>土壤</a:t>
            </a:r>
            <a:r>
              <a:rPr lang="en-US" altLang="zh-CN" b="1" dirty="0">
                <a:solidFill>
                  <a:schemeClr val="accent4"/>
                </a:solidFill>
                <a:latin typeface="微软雅黑" panose="020B0503020204020204" charset="-122"/>
                <a:ea typeface="微软雅黑" panose="020B0503020204020204" charset="-122"/>
                <a:cs typeface="微软雅黑" panose="020B0503020204020204" charset="-122"/>
              </a:rPr>
              <a:t>pH</a:t>
            </a:r>
            <a:r>
              <a:rPr lang="zh-CN" altLang="en-US" b="1" dirty="0">
                <a:solidFill>
                  <a:schemeClr val="accent4"/>
                </a:solidFill>
                <a:latin typeface="微软雅黑" panose="020B0503020204020204" charset="-122"/>
                <a:ea typeface="微软雅黑" panose="020B0503020204020204" charset="-122"/>
                <a:cs typeface="微软雅黑" panose="020B0503020204020204" charset="-122"/>
              </a:rPr>
              <a:t>值与根系健康检测</a:t>
            </a:r>
            <a:endParaRPr lang="zh-CN" altLang="en-US" b="1" dirty="0">
              <a:solidFill>
                <a:schemeClr val="accent4"/>
              </a:solidFill>
              <a:latin typeface="微软雅黑" panose="020B0503020204020204" charset="-122"/>
              <a:ea typeface="微软雅黑" panose="020B0503020204020204" charset="-122"/>
              <a:cs typeface="微软雅黑" panose="020B0503020204020204" charset="-122"/>
            </a:endParaRPr>
          </a:p>
        </p:txBody>
      </p:sp>
      <p:sp>
        <p:nvSpPr>
          <p:cNvPr id="34" name="矩形 25"/>
          <p:cNvSpPr/>
          <p:nvPr>
            <p:custDataLst>
              <p:tags r:id="rId21"/>
            </p:custDataLst>
          </p:nvPr>
        </p:nvSpPr>
        <p:spPr>
          <a:xfrm>
            <a:off x="8733790" y="3790950"/>
            <a:ext cx="22669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土壤</a:t>
            </a:r>
            <a:r>
              <a:rPr lang="en-US" altLang="zh-CN"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pH</a:t>
            </a: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值对绿植生长至关重要，不同植物对土壤酸碱度有不同的需求。检测土壤</a:t>
            </a:r>
            <a:r>
              <a:rPr lang="en-US" altLang="zh-CN"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pH</a:t>
            </a:r>
            <a:r>
              <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值可使用试纸或检测仪，以确保土壤环境符合植物生长需求，进而保证根系健康。</a:t>
            </a:r>
            <a:endParaRPr lang="zh-CN" altLang="en-US" sz="16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513840" y="268605"/>
            <a:ext cx="9497695" cy="8502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二、掌握技能</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（一）基础养护技能</a:t>
            </a:r>
            <a:endParaRPr lang="zh-CN" altLang="en-US" sz="2800">
              <a:solidFill>
                <a:schemeClr val="accent6">
                  <a:lumMod val="75000"/>
                </a:schemeClr>
              </a:solidFill>
            </a:endParaRPr>
          </a:p>
        </p:txBody>
      </p:sp>
      <p:sp>
        <p:nvSpPr>
          <p:cNvPr id="12" name="任意多边形: 形状 1"/>
          <p:cNvSpPr/>
          <p:nvPr>
            <p:custDataLst>
              <p:tags r:id="rId2"/>
            </p:custDataLst>
          </p:nvPr>
        </p:nvSpPr>
        <p:spPr>
          <a:xfrm>
            <a:off x="2545080" y="1384300"/>
            <a:ext cx="1919605" cy="14871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1370965" y="3632200"/>
            <a:ext cx="447484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见干见湿法适用于大多数绿植，即待土壤表层下</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3cm </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干燥后再浇水，避免表层湿润而深层缺水；浸盆法适用于多肉植物、兰科植物等，将花盆放入浅水中，通过盆底排水孔吸水至土壤表层湿润，防止叶心积水腐烂；喷雾增湿法适用于喜湿植物如蕨类、网纹草，每日早晚向叶片喷雾，提高空气湿度至</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60%</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以上，避免直接向开花植物花朵喷水。</a:t>
            </a:r>
            <a:endPar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4" name="矩形 3"/>
          <p:cNvSpPr/>
          <p:nvPr>
            <p:custDataLst>
              <p:tags r:id="rId4"/>
            </p:custDataLst>
          </p:nvPr>
        </p:nvSpPr>
        <p:spPr>
          <a:xfrm>
            <a:off x="1899285" y="3055620"/>
            <a:ext cx="3178810" cy="622300"/>
          </a:xfrm>
          <a:prstGeom prst="rect">
            <a:avLst/>
          </a:prstGeom>
          <a:noFill/>
        </p:spPr>
        <p:txBody>
          <a:bodyPr wrap="square" lIns="0" tIns="0" rIns="0" bIns="0" rtlCol="0" anchor="ctr">
            <a:noAutofit/>
          </a:bodyPr>
          <a:p>
            <a:pPr algn="ctr">
              <a:spcBef>
                <a:spcPct val="0"/>
              </a:spcBef>
              <a:spcAft>
                <a:spcPct val="0"/>
              </a:spcAft>
            </a:pPr>
            <a:r>
              <a:rPr lang="zh-CN" altLang="en-US" sz="2000" b="1" kern="0">
                <a:solidFill>
                  <a:schemeClr val="accent1"/>
                </a:solidFill>
                <a:latin typeface="微软雅黑" panose="020B0503020204020204" charset="-122"/>
                <a:ea typeface="微软雅黑" panose="020B0503020204020204" charset="-122"/>
                <a:cs typeface="+mn-ea"/>
              </a:rPr>
              <a:t>根据绿植特性选择浇水方法</a:t>
            </a:r>
            <a:endParaRPr lang="zh-CN" altLang="en-US" sz="2000" b="1" kern="0">
              <a:solidFill>
                <a:schemeClr val="accent1"/>
              </a:solidFill>
              <a:latin typeface="微软雅黑" panose="020B0503020204020204" charset="-122"/>
              <a:ea typeface="微软雅黑" panose="020B0503020204020204" charset="-122"/>
              <a:cs typeface="+mn-ea"/>
            </a:endParaRPr>
          </a:p>
        </p:txBody>
      </p:sp>
      <p:sp>
        <p:nvSpPr>
          <p:cNvPr id="15" name="任意多边形: 形状 32"/>
          <p:cNvSpPr/>
          <p:nvPr>
            <p:custDataLst>
              <p:tags r:id="rId5"/>
            </p:custDataLst>
          </p:nvPr>
        </p:nvSpPr>
        <p:spPr>
          <a:xfrm>
            <a:off x="7856220" y="1384300"/>
            <a:ext cx="1919605" cy="14871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985635" y="3658870"/>
            <a:ext cx="393319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生长期（春夏季）需增加施肥频率，观叶植物以氮肥为主，观花植物在花芽分化期增施磷钾肥；休眠期（秋冬季）减少或停止施肥，避免根系灼伤。固体肥料需沿盆边埋入，与根系保持</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5cm </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以上距离；液体肥料需稀释至推荐浓度的</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1/2</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，每月施用</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 </a:t>
            </a:r>
            <a:r>
              <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次。</a:t>
            </a:r>
            <a:endParaRPr lang="zh-CN" altLang="en-US" sz="1600" kern="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7" name="矩形 5"/>
          <p:cNvSpPr/>
          <p:nvPr>
            <p:custDataLst>
              <p:tags r:id="rId7"/>
            </p:custDataLst>
          </p:nvPr>
        </p:nvSpPr>
        <p:spPr>
          <a:xfrm>
            <a:off x="7492365" y="3055620"/>
            <a:ext cx="3066415" cy="622300"/>
          </a:xfrm>
          <a:prstGeom prst="rect">
            <a:avLst/>
          </a:prstGeom>
          <a:noFill/>
        </p:spPr>
        <p:txBody>
          <a:bodyPr wrap="square" lIns="0" tIns="0" rIns="0" bIns="0" rtlCol="0" anchor="ctr">
            <a:noAutofit/>
          </a:bodyPr>
          <a:p>
            <a:pPr algn="ctr">
              <a:buClrTx/>
              <a:buSzTx/>
              <a:buFontTx/>
            </a:pPr>
            <a:r>
              <a:rPr lang="zh-CN" altLang="en-US" sz="2000" b="1" kern="0">
                <a:solidFill>
                  <a:schemeClr val="accent1"/>
                </a:solidFill>
                <a:latin typeface="微软雅黑" panose="020B0503020204020204" charset="-122"/>
                <a:ea typeface="微软雅黑" panose="020B0503020204020204" charset="-122"/>
                <a:cs typeface="+mn-ea"/>
              </a:rPr>
              <a:t>施肥技巧（</a:t>
            </a:r>
            <a:r>
              <a:rPr lang="en-US" altLang="zh-CN" sz="2000" b="1" kern="0">
                <a:solidFill>
                  <a:schemeClr val="accent1"/>
                </a:solidFill>
                <a:latin typeface="微软雅黑" panose="020B0503020204020204" charset="-122"/>
                <a:ea typeface="微软雅黑" panose="020B0503020204020204" charset="-122"/>
                <a:cs typeface="+mn-ea"/>
              </a:rPr>
              <a:t>“</a:t>
            </a:r>
            <a:r>
              <a:rPr lang="zh-CN" altLang="en-US" sz="2000" b="1" kern="0">
                <a:solidFill>
                  <a:schemeClr val="accent1"/>
                </a:solidFill>
                <a:latin typeface="微软雅黑" panose="020B0503020204020204" charset="-122"/>
                <a:ea typeface="微软雅黑" panose="020B0503020204020204" charset="-122"/>
                <a:cs typeface="+mn-ea"/>
              </a:rPr>
              <a:t>薄肥勤施</a:t>
            </a:r>
            <a:r>
              <a:rPr lang="en-US" altLang="zh-CN" sz="2000" b="1" kern="0">
                <a:solidFill>
                  <a:schemeClr val="accent1"/>
                </a:solidFill>
                <a:latin typeface="微软雅黑" panose="020B0503020204020204" charset="-122"/>
                <a:ea typeface="微软雅黑" panose="020B0503020204020204" charset="-122"/>
                <a:cs typeface="+mn-ea"/>
              </a:rPr>
              <a:t>”</a:t>
            </a:r>
            <a:r>
              <a:rPr lang="zh-CN" altLang="en-US" sz="2000" b="1" kern="0">
                <a:solidFill>
                  <a:schemeClr val="accent1"/>
                </a:solidFill>
                <a:latin typeface="微软雅黑" panose="020B0503020204020204" charset="-122"/>
                <a:ea typeface="微软雅黑" panose="020B0503020204020204" charset="-122"/>
                <a:cs typeface="+mn-ea"/>
              </a:rPr>
              <a:t>）</a:t>
            </a:r>
            <a:endParaRPr lang="en-US" altLang="zh-CN" sz="2000" b="1" kern="0">
              <a:solidFill>
                <a:schemeClr val="accent1"/>
              </a:solidFill>
              <a:latin typeface="微软雅黑" panose="020B0503020204020204" charset="-122"/>
              <a:ea typeface="微软雅黑" panose="020B0503020204020204" charset="-122"/>
              <a:cs typeface="+mn-ea"/>
            </a:endParaRPr>
          </a:p>
        </p:txBody>
      </p:sp>
      <p:pic>
        <p:nvPicPr>
          <p:cNvPr id="24" name="图片 48" descr="/data/temp/9508f440-5819-4461-a5ac-74a5bf944970/1234127a-af64-11f0-bfec-96cfb059cc90.jpg@base@tag=imgScale&amp;m=1&amp;w=578&amp;h=478&amp;q=951234127a-af64-11f0-bfec-96cfb059cc90"/>
          <p:cNvPicPr>
            <a:picLocks noChangeAspect="1"/>
          </p:cNvPicPr>
          <p:nvPr>
            <p:custDataLst>
              <p:tags r:id="rId8"/>
            </p:custDataLst>
          </p:nvPr>
        </p:nvPicPr>
        <p:blipFill rotWithShape="1">
          <a:blip r:embed="rId9"/>
          <a:srcRect t="16953" b="16953"/>
          <a:stretch>
            <a:fillRect/>
          </a:stretch>
        </p:blipFill>
        <p:spPr>
          <a:xfrm>
            <a:off x="2578735" y="1446530"/>
            <a:ext cx="1856105" cy="153479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6" name="图片 54" descr="/data/temp/9508f440-5819-4461-a5ac-74a5bf944970/12341277-af64-11f0-bfec-96cfb059cc90.jpg@base@tag=imgScale&amp;m=1&amp;w=578&amp;h=478&amp;q=9512341277-af64-11f0-bfec-96cfb059cc90"/>
          <p:cNvPicPr>
            <a:picLocks noChangeAspect="1"/>
          </p:cNvPicPr>
          <p:nvPr>
            <p:custDataLst>
              <p:tags r:id="rId10"/>
            </p:custDataLst>
          </p:nvPr>
        </p:nvPicPr>
        <p:blipFill rotWithShape="1">
          <a:blip r:embed="rId11"/>
          <a:srcRect l="9681" r="9681"/>
          <a:stretch>
            <a:fillRect/>
          </a:stretch>
        </p:blipFill>
        <p:spPr>
          <a:xfrm>
            <a:off x="7898765" y="1446530"/>
            <a:ext cx="1856105" cy="153479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568450" y="338455"/>
            <a:ext cx="93929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（二）修剪与造型技能</a:t>
            </a:r>
            <a:endParaRPr lang="zh-CN" altLang="en-US" sz="2800">
              <a:solidFill>
                <a:schemeClr val="accent6">
                  <a:lumMod val="75000"/>
                </a:schemeClr>
              </a:solidFill>
            </a:endParaRPr>
          </a:p>
        </p:txBody>
      </p:sp>
      <p:sp>
        <p:nvSpPr>
          <p:cNvPr id="7" name="椭圆 1"/>
          <p:cNvSpPr/>
          <p:nvPr>
            <p:custDataLst>
              <p:tags r:id="rId2"/>
            </p:custDataLst>
          </p:nvPr>
        </p:nvSpPr>
        <p:spPr>
          <a:xfrm rot="10800000">
            <a:off x="5930959" y="1623191"/>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53653" y="1623191"/>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5930959" y="3271847"/>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353653" y="3271847"/>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151057" y="1809468"/>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观叶植物修剪以保持株型为主，如龟背竹需去除下部老叶，突出新叶的观赏价值。</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151057" y="1352946"/>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观叶植物修剪</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151057" y="3773744"/>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观花植物需在花后修剪，月季在花下</a:t>
            </a:r>
            <a:r>
              <a:rPr lang="en-US" altLang="zh-CN" sz="1600" dirty="0">
                <a:solidFill>
                  <a:schemeClr val="tx1">
                    <a:lumMod val="85000"/>
                    <a:lumOff val="15000"/>
                  </a:schemeClr>
                </a:solidFill>
                <a:latin typeface="+mn-ea"/>
                <a:cs typeface="+mn-ea"/>
                <a:sym typeface="+mn-ea"/>
              </a:rPr>
              <a:t>3</a:t>
            </a: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5 </a:t>
            </a:r>
            <a:r>
              <a:rPr lang="zh-CN" altLang="en-US" sz="1600" dirty="0">
                <a:solidFill>
                  <a:schemeClr val="tx1">
                    <a:lumMod val="85000"/>
                    <a:lumOff val="15000"/>
                  </a:schemeClr>
                </a:solidFill>
                <a:latin typeface="+mn-ea"/>
                <a:cs typeface="+mn-ea"/>
                <a:sym typeface="+mn-ea"/>
              </a:rPr>
              <a:t>片叶处剪断，促进下次开花，绣球花则需保留老枝，在新枝上形成花芽。</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151057" y="3317223"/>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观花植物修剪</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749466" y="1756128"/>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剪刀适用于直径</a:t>
            </a:r>
            <a:r>
              <a:rPr lang="en-US" altLang="zh-CN" sz="1600" dirty="0">
                <a:solidFill>
                  <a:schemeClr val="tx1">
                    <a:lumMod val="85000"/>
                    <a:lumOff val="15000"/>
                  </a:schemeClr>
                </a:solidFill>
                <a:latin typeface="+mn-ea"/>
                <a:cs typeface="+mn-ea"/>
              </a:rPr>
              <a:t>0.5cm </a:t>
            </a:r>
            <a:r>
              <a:rPr lang="zh-CN" altLang="en-US" sz="1600" dirty="0">
                <a:solidFill>
                  <a:schemeClr val="tx1">
                    <a:lumMod val="85000"/>
                    <a:lumOff val="15000"/>
                  </a:schemeClr>
                </a:solidFill>
                <a:latin typeface="+mn-ea"/>
                <a:cs typeface="+mn-ea"/>
              </a:rPr>
              <a:t>以下的枝条，修枝剪用于</a:t>
            </a:r>
            <a:r>
              <a:rPr lang="en-US" altLang="zh-CN" sz="1600" dirty="0">
                <a:solidFill>
                  <a:schemeClr val="tx1">
                    <a:lumMod val="85000"/>
                    <a:lumOff val="15000"/>
                  </a:schemeClr>
                </a:solidFill>
                <a:latin typeface="+mn-ea"/>
                <a:cs typeface="+mn-ea"/>
              </a:rPr>
              <a:t>0.5</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2cm </a:t>
            </a:r>
            <a:r>
              <a:rPr lang="zh-CN" altLang="en-US" sz="1600" dirty="0">
                <a:solidFill>
                  <a:schemeClr val="tx1">
                    <a:lumMod val="85000"/>
                    <a:lumOff val="15000"/>
                  </a:schemeClr>
                </a:solidFill>
                <a:latin typeface="+mn-ea"/>
                <a:cs typeface="+mn-ea"/>
              </a:rPr>
              <a:t>的枝条，使用前须用</a:t>
            </a:r>
            <a:r>
              <a:rPr lang="en-US" altLang="zh-CN" sz="1600" dirty="0">
                <a:solidFill>
                  <a:schemeClr val="tx1">
                    <a:lumMod val="85000"/>
                    <a:lumOff val="15000"/>
                  </a:schemeClr>
                </a:solidFill>
                <a:latin typeface="+mn-ea"/>
                <a:cs typeface="+mn-ea"/>
              </a:rPr>
              <a:t>75% </a:t>
            </a:r>
            <a:r>
              <a:rPr lang="zh-CN" altLang="en-US" sz="1600" dirty="0">
                <a:solidFill>
                  <a:schemeClr val="tx1">
                    <a:lumMod val="85000"/>
                    <a:lumOff val="15000"/>
                  </a:schemeClr>
                </a:solidFill>
                <a:latin typeface="+mn-ea"/>
                <a:cs typeface="+mn-ea"/>
              </a:rPr>
              <a:t>酒精消毒，避免交叉感染。</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749466" y="1299606"/>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修剪工具的使用</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749300" y="3720465"/>
            <a:ext cx="3277870"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疏剪针对过密枝条，从基部剪除，保持植株内部通风透光，如月季的内向枝、交叉枝；短截将过长枝条剪短至饱满芽上方</a:t>
            </a:r>
            <a:r>
              <a:rPr lang="en-US" altLang="zh-CN" sz="1600" dirty="0">
                <a:solidFill>
                  <a:schemeClr val="tx1">
                    <a:lumMod val="85000"/>
                    <a:lumOff val="15000"/>
                  </a:schemeClr>
                </a:solidFill>
                <a:latin typeface="+mn-ea"/>
                <a:cs typeface="+mn-ea"/>
              </a:rPr>
              <a:t>1cm </a:t>
            </a:r>
            <a:r>
              <a:rPr lang="zh-CN" altLang="en-US" sz="1600" dirty="0">
                <a:solidFill>
                  <a:schemeClr val="tx1">
                    <a:lumMod val="85000"/>
                    <a:lumOff val="15000"/>
                  </a:schemeClr>
                </a:solidFill>
                <a:latin typeface="+mn-ea"/>
                <a:cs typeface="+mn-ea"/>
              </a:rPr>
              <a:t>处，促进分枝生长；球形造型通过多次修剪外围枝条实现，塔形造型保留顶端优势，逐层修剪下部枝条。</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749466" y="3263883"/>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修剪技巧应用</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676043" y="2368275"/>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672886" y="4013774"/>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098738" y="4016932"/>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095580" y="2365118"/>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1802765" y="443230"/>
            <a:ext cx="9719310" cy="441960"/>
          </a:xfrm>
        </p:spPr>
        <p:txBody>
          <a:bodyPr>
            <a:noAutofit/>
          </a:bodyPr>
          <a:p>
            <a:r>
              <a:rPr lang="zh-CN" altLang="en-US" sz="2800">
                <a:solidFill>
                  <a:schemeClr val="accent6">
                    <a:lumMod val="75000"/>
                  </a:schemeClr>
                </a:solidFill>
              </a:rPr>
              <a:t>（三）病虫害防治技能</a:t>
            </a:r>
            <a:endParaRPr lang="zh-CN" altLang="en-US" sz="2800">
              <a:solidFill>
                <a:schemeClr val="accent6">
                  <a:lumMod val="75000"/>
                </a:schemeClr>
              </a:solidFill>
            </a:endParaRPr>
          </a:p>
        </p:txBody>
      </p:sp>
      <p:sp>
        <p:nvSpPr>
          <p:cNvPr id="14" name="任意多边形: 形状 17"/>
          <p:cNvSpPr/>
          <p:nvPr>
            <p:custDataLst>
              <p:tags r:id="rId2"/>
            </p:custDataLst>
          </p:nvPr>
        </p:nvSpPr>
        <p:spPr>
          <a:xfrm>
            <a:off x="4592320" y="1376680"/>
            <a:ext cx="6699250" cy="1000760"/>
          </a:xfrm>
          <a:custGeom>
            <a:avLst/>
            <a:gdLst>
              <a:gd name="connsiteX0" fmla="*/ 0 w 6442580"/>
              <a:gd name="connsiteY0" fmla="*/ 0 h 1064738"/>
              <a:gd name="connsiteX1" fmla="*/ 6442581 w 6442580"/>
              <a:gd name="connsiteY1" fmla="*/ 0 h 1064738"/>
              <a:gd name="connsiteX2" fmla="*/ 6442581 w 6442580"/>
              <a:gd name="connsiteY2" fmla="*/ 1064738 h 1064738"/>
              <a:gd name="connsiteX3" fmla="*/ 0 w 6442580"/>
              <a:gd name="connsiteY3" fmla="*/ 1064738 h 1064738"/>
            </a:gdLst>
            <a:ahLst/>
            <a:cxnLst>
              <a:cxn ang="0">
                <a:pos x="connsiteX0" y="connsiteY0"/>
              </a:cxn>
              <a:cxn ang="0">
                <a:pos x="connsiteX1" y="connsiteY1"/>
              </a:cxn>
              <a:cxn ang="0">
                <a:pos x="connsiteX2" y="connsiteY2"/>
              </a:cxn>
              <a:cxn ang="0">
                <a:pos x="connsiteX3" y="connsiteY3"/>
              </a:cxn>
            </a:cxnLst>
            <a:rect l="l" t="t" r="r" b="b"/>
            <a:pathLst>
              <a:path w="6442580" h="1064738">
                <a:moveTo>
                  <a:pt x="0" y="0"/>
                </a:moveTo>
                <a:lnTo>
                  <a:pt x="6442581" y="0"/>
                </a:lnTo>
                <a:lnTo>
                  <a:pt x="6442581" y="1064738"/>
                </a:lnTo>
                <a:lnTo>
                  <a:pt x="0" y="1064738"/>
                </a:lnTo>
                <a:close/>
              </a:path>
            </a:pathLst>
          </a:custGeom>
          <a:solidFill>
            <a:schemeClr val="accent6">
              <a:lumMod val="20000"/>
              <a:lumOff val="80000"/>
              <a:alpha val="4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施药后需将植物移至通风处，避免人畜接触，剩余药剂应妥善处理，</a:t>
            </a:r>
            <a:endParaRPr lang="zh-CN" altLang="en-US" sz="1600">
              <a:solidFill>
                <a:schemeClr val="tx1">
                  <a:lumMod val="85000"/>
                  <a:lumOff val="15000"/>
                </a:schemeClr>
              </a:solidFill>
              <a:sym typeface="+mn-ea"/>
            </a:endParaRPr>
          </a:p>
          <a:p>
            <a:pPr lvl="0" algn="l">
              <a:lnSpc>
                <a:spcPct val="130000"/>
              </a:lnSpc>
              <a:buClrTx/>
              <a:buSzTx/>
              <a:buFontTx/>
            </a:pPr>
            <a:r>
              <a:rPr lang="zh-CN" altLang="en-US" sz="1600">
                <a:solidFill>
                  <a:schemeClr val="tx1">
                    <a:lumMod val="85000"/>
                    <a:lumOff val="15000"/>
                  </a:schemeClr>
                </a:solidFill>
                <a:sym typeface="+mn-ea"/>
              </a:rPr>
              <a:t>不可随意倾倒。</a:t>
            </a:r>
            <a:endParaRPr lang="zh-CN" altLang="en-US" sz="1600">
              <a:solidFill>
                <a:schemeClr val="tx1">
                  <a:lumMod val="85000"/>
                  <a:lumOff val="15000"/>
                </a:schemeClr>
              </a:solidFill>
              <a:sym typeface="+mn-ea"/>
            </a:endParaRPr>
          </a:p>
        </p:txBody>
      </p:sp>
      <p:sp>
        <p:nvSpPr>
          <p:cNvPr id="30" name="任意多边形: 形状 19"/>
          <p:cNvSpPr/>
          <p:nvPr>
            <p:custDataLst>
              <p:tags r:id="rId3"/>
            </p:custDataLst>
          </p:nvPr>
        </p:nvSpPr>
        <p:spPr>
          <a:xfrm>
            <a:off x="4592320" y="2377440"/>
            <a:ext cx="6699250" cy="1000760"/>
          </a:xfrm>
          <a:custGeom>
            <a:avLst/>
            <a:gdLst>
              <a:gd name="connsiteX0" fmla="*/ 0 w 6442580"/>
              <a:gd name="connsiteY0" fmla="*/ 0 h 1064738"/>
              <a:gd name="connsiteX1" fmla="*/ 6442581 w 6442580"/>
              <a:gd name="connsiteY1" fmla="*/ 0 h 1064738"/>
              <a:gd name="connsiteX2" fmla="*/ 6442581 w 6442580"/>
              <a:gd name="connsiteY2" fmla="*/ 1064738 h 1064738"/>
              <a:gd name="connsiteX3" fmla="*/ 0 w 6442580"/>
              <a:gd name="connsiteY3" fmla="*/ 1064738 h 1064738"/>
            </a:gdLst>
            <a:ahLst/>
            <a:cxnLst>
              <a:cxn ang="0">
                <a:pos x="connsiteX0" y="connsiteY0"/>
              </a:cxn>
              <a:cxn ang="0">
                <a:pos x="connsiteX1" y="connsiteY1"/>
              </a:cxn>
              <a:cxn ang="0">
                <a:pos x="connsiteX2" y="connsiteY2"/>
              </a:cxn>
              <a:cxn ang="0">
                <a:pos x="connsiteX3" y="connsiteY3"/>
              </a:cxn>
            </a:cxnLst>
            <a:rect l="l" t="t" r="r" b="b"/>
            <a:pathLst>
              <a:path w="6442580" h="1064738">
                <a:moveTo>
                  <a:pt x="0" y="0"/>
                </a:moveTo>
                <a:lnTo>
                  <a:pt x="6442581" y="0"/>
                </a:lnTo>
                <a:lnTo>
                  <a:pt x="6442581" y="1064738"/>
                </a:lnTo>
                <a:lnTo>
                  <a:pt x="0" y="1064738"/>
                </a:lnTo>
                <a:close/>
              </a:path>
            </a:pathLst>
          </a:custGeom>
          <a:solidFill>
            <a:schemeClr val="accent6">
              <a:lumMod val="20000"/>
              <a:lumOff val="80000"/>
              <a:alpha val="3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选择低毒农药如苦参碱、印楝素，避免使用高毒有机磷类农药；按照说明书浓度稀释，喷施时重点喷洒叶片背面，害虫多聚集于此；同一药剂连续使用不超过</a:t>
            </a:r>
            <a:r>
              <a:rPr lang="en-US" altLang="zh-CN" sz="1600">
                <a:solidFill>
                  <a:schemeClr val="tx1">
                    <a:lumMod val="85000"/>
                    <a:lumOff val="15000"/>
                  </a:schemeClr>
                </a:solidFill>
                <a:sym typeface="+mn-ea"/>
              </a:rPr>
              <a:t>3 </a:t>
            </a:r>
            <a:r>
              <a:rPr lang="zh-CN" altLang="en-US" sz="1600">
                <a:solidFill>
                  <a:schemeClr val="tx1">
                    <a:lumMod val="85000"/>
                    <a:lumOff val="15000"/>
                  </a:schemeClr>
                </a:solidFill>
                <a:sym typeface="+mn-ea"/>
              </a:rPr>
              <a:t>次，避免害虫产生抗药性。</a:t>
            </a:r>
            <a:endParaRPr lang="zh-CN" altLang="en-US" sz="1600">
              <a:solidFill>
                <a:schemeClr val="tx1">
                  <a:lumMod val="85000"/>
                  <a:lumOff val="15000"/>
                </a:schemeClr>
              </a:solidFill>
              <a:sym typeface="+mn-ea"/>
            </a:endParaRPr>
          </a:p>
        </p:txBody>
      </p:sp>
      <p:sp>
        <p:nvSpPr>
          <p:cNvPr id="31" name="任意多边形: 形状 20"/>
          <p:cNvSpPr/>
          <p:nvPr>
            <p:custDataLst>
              <p:tags r:id="rId4"/>
            </p:custDataLst>
          </p:nvPr>
        </p:nvSpPr>
        <p:spPr>
          <a:xfrm>
            <a:off x="4592320" y="3378835"/>
            <a:ext cx="6698615" cy="1000760"/>
          </a:xfrm>
          <a:custGeom>
            <a:avLst/>
            <a:gdLst>
              <a:gd name="connsiteX0" fmla="*/ 0 w 6442580"/>
              <a:gd name="connsiteY0" fmla="*/ 0 h 1064738"/>
              <a:gd name="connsiteX1" fmla="*/ 6442581 w 6442580"/>
              <a:gd name="connsiteY1" fmla="*/ 0 h 1064738"/>
              <a:gd name="connsiteX2" fmla="*/ 6442581 w 6442580"/>
              <a:gd name="connsiteY2" fmla="*/ 1064738 h 1064738"/>
              <a:gd name="connsiteX3" fmla="*/ 0 w 6442580"/>
              <a:gd name="connsiteY3" fmla="*/ 1064738 h 1064738"/>
            </a:gdLst>
            <a:ahLst/>
            <a:cxnLst>
              <a:cxn ang="0">
                <a:pos x="connsiteX0" y="connsiteY0"/>
              </a:cxn>
              <a:cxn ang="0">
                <a:pos x="connsiteX1" y="connsiteY1"/>
              </a:cxn>
              <a:cxn ang="0">
                <a:pos x="connsiteX2" y="connsiteY2"/>
              </a:cxn>
              <a:cxn ang="0">
                <a:pos x="connsiteX3" y="connsiteY3"/>
              </a:cxn>
            </a:cxnLst>
            <a:rect l="l" t="t" r="r" b="b"/>
            <a:pathLst>
              <a:path w="6442580" h="1064738">
                <a:moveTo>
                  <a:pt x="0" y="0"/>
                </a:moveTo>
                <a:lnTo>
                  <a:pt x="6442581" y="0"/>
                </a:lnTo>
                <a:lnTo>
                  <a:pt x="6442581" y="1064738"/>
                </a:lnTo>
                <a:lnTo>
                  <a:pt x="0" y="1064738"/>
                </a:lnTo>
                <a:close/>
              </a:path>
            </a:pathLst>
          </a:custGeom>
          <a:solidFill>
            <a:schemeClr val="accent6">
              <a:lumMod val="20000"/>
              <a:lumOff val="80000"/>
              <a:alpha val="2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大蒜水（捣烂浸泡过滤）喷洒叶片，防治蚜虫和白粉病；辣椒水（煮制冷却）喷施叶片，抑制真菌生长；引入天敌如瓢虫捕食蚜虫，丽蚜小蜂防治白粉虱</a:t>
            </a:r>
            <a:r>
              <a:rPr lang="zh-CN" altLang="en-US" sz="1600">
                <a:solidFill>
                  <a:schemeClr val="tx1">
                    <a:lumMod val="85000"/>
                    <a:lumOff val="15000"/>
                  </a:schemeClr>
                </a:solidFill>
                <a:sym typeface="+mn-ea"/>
              </a:rPr>
              <a:t>。</a:t>
            </a:r>
            <a:endParaRPr lang="zh-CN" altLang="en-US" sz="1600">
              <a:solidFill>
                <a:schemeClr val="tx1">
                  <a:lumMod val="85000"/>
                  <a:lumOff val="15000"/>
                </a:schemeClr>
              </a:solidFill>
              <a:sym typeface="+mn-ea"/>
            </a:endParaRPr>
          </a:p>
        </p:txBody>
      </p:sp>
      <p:sp>
        <p:nvSpPr>
          <p:cNvPr id="34" name="任意多边形: 形状 23"/>
          <p:cNvSpPr/>
          <p:nvPr>
            <p:custDataLst>
              <p:tags r:id="rId5"/>
            </p:custDataLst>
          </p:nvPr>
        </p:nvSpPr>
        <p:spPr>
          <a:xfrm>
            <a:off x="4592320" y="4380230"/>
            <a:ext cx="6698615" cy="1377950"/>
          </a:xfrm>
          <a:custGeom>
            <a:avLst/>
            <a:gdLst>
              <a:gd name="connsiteX0" fmla="*/ 0 w 6442580"/>
              <a:gd name="connsiteY0" fmla="*/ 0 h 1465232"/>
              <a:gd name="connsiteX1" fmla="*/ 6442581 w 6442580"/>
              <a:gd name="connsiteY1" fmla="*/ 0 h 1465232"/>
              <a:gd name="connsiteX2" fmla="*/ 6442581 w 6442580"/>
              <a:gd name="connsiteY2" fmla="*/ 1465232 h 1465232"/>
              <a:gd name="connsiteX3" fmla="*/ 0 w 6442580"/>
              <a:gd name="connsiteY3" fmla="*/ 1465232 h 1465232"/>
            </a:gdLst>
            <a:ahLst/>
            <a:cxnLst>
              <a:cxn ang="0">
                <a:pos x="connsiteX0" y="connsiteY0"/>
              </a:cxn>
              <a:cxn ang="0">
                <a:pos x="connsiteX1" y="connsiteY1"/>
              </a:cxn>
              <a:cxn ang="0">
                <a:pos x="connsiteX2" y="connsiteY2"/>
              </a:cxn>
              <a:cxn ang="0">
                <a:pos x="connsiteX3" y="connsiteY3"/>
              </a:cxn>
            </a:cxnLst>
            <a:rect l="l" t="t" r="r" b="b"/>
            <a:pathLst>
              <a:path w="6442580" h="1465232">
                <a:moveTo>
                  <a:pt x="0" y="0"/>
                </a:moveTo>
                <a:lnTo>
                  <a:pt x="6442581" y="0"/>
                </a:lnTo>
                <a:lnTo>
                  <a:pt x="6442581" y="1465232"/>
                </a:lnTo>
                <a:lnTo>
                  <a:pt x="0" y="1465232"/>
                </a:lnTo>
                <a:close/>
              </a:path>
            </a:pathLst>
          </a:custGeom>
          <a:solidFill>
            <a:schemeClr val="accent6">
              <a:lumMod val="20000"/>
              <a:lumOff val="80000"/>
              <a:alpha val="15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人工捕捉体型较大的害虫如菜青虫、蜗牛；用清水或肥皂水冲洗叶片，清除蚜虫、红蜘蛛等小型害虫；设置黄色粘虫板，诱杀粉虱、蓟马等趋黄性害虫。</a:t>
            </a:r>
            <a:endParaRPr lang="zh-CN" altLang="en-US" sz="1600">
              <a:solidFill>
                <a:schemeClr val="tx1">
                  <a:lumMod val="85000"/>
                  <a:lumOff val="15000"/>
                </a:schemeClr>
              </a:solidFill>
              <a:sym typeface="+mn-ea"/>
            </a:endParaRPr>
          </a:p>
        </p:txBody>
      </p:sp>
      <p:sp>
        <p:nvSpPr>
          <p:cNvPr id="35" name="任意多边形: 形状 24"/>
          <p:cNvSpPr/>
          <p:nvPr>
            <p:custDataLst>
              <p:tags r:id="rId6"/>
            </p:custDataLst>
          </p:nvPr>
        </p:nvSpPr>
        <p:spPr>
          <a:xfrm>
            <a:off x="1774322" y="4380124"/>
            <a:ext cx="2818156" cy="1377738"/>
          </a:xfrm>
          <a:custGeom>
            <a:avLst/>
            <a:gdLst>
              <a:gd name="connsiteX0" fmla="*/ 2940884 w 2940883"/>
              <a:gd name="connsiteY0" fmla="*/ 0 h 1465231"/>
              <a:gd name="connsiteX1" fmla="*/ 2940884 w 2940883"/>
              <a:gd name="connsiteY1" fmla="*/ 1465232 h 1465231"/>
              <a:gd name="connsiteX2" fmla="*/ 881451 w 2940883"/>
              <a:gd name="connsiteY2" fmla="*/ 1465232 h 1465231"/>
              <a:gd name="connsiteX3" fmla="*/ 864264 w 2940883"/>
              <a:gd name="connsiteY3" fmla="*/ 1465080 h 1465231"/>
              <a:gd name="connsiteX4" fmla="*/ 857723 w 2940883"/>
              <a:gd name="connsiteY4" fmla="*/ 1464928 h 1465231"/>
              <a:gd name="connsiteX5" fmla="*/ 855365 w 2940883"/>
              <a:gd name="connsiteY5" fmla="*/ 1464928 h 1465231"/>
              <a:gd name="connsiteX6" fmla="*/ 836504 w 2940883"/>
              <a:gd name="connsiteY6" fmla="*/ 1464319 h 1465231"/>
              <a:gd name="connsiteX7" fmla="*/ 794447 w 2940883"/>
              <a:gd name="connsiteY7" fmla="*/ 1461658 h 1465231"/>
              <a:gd name="connsiteX8" fmla="*/ 773532 w 2940883"/>
              <a:gd name="connsiteY8" fmla="*/ 1459756 h 1465231"/>
              <a:gd name="connsiteX9" fmla="*/ 735506 w 2940883"/>
              <a:gd name="connsiteY9" fmla="*/ 1455193 h 1465231"/>
              <a:gd name="connsiteX10" fmla="*/ 729498 w 2940883"/>
              <a:gd name="connsiteY10" fmla="*/ 1454356 h 1465231"/>
              <a:gd name="connsiteX11" fmla="*/ 691167 w 2940883"/>
              <a:gd name="connsiteY11" fmla="*/ 1448044 h 1465231"/>
              <a:gd name="connsiteX12" fmla="*/ 670937 w 2940883"/>
              <a:gd name="connsiteY12" fmla="*/ 1444166 h 1465231"/>
              <a:gd name="connsiteX13" fmla="*/ 650783 w 2940883"/>
              <a:gd name="connsiteY13" fmla="*/ 1439831 h 1465231"/>
              <a:gd name="connsiteX14" fmla="*/ 631390 w 2940883"/>
              <a:gd name="connsiteY14" fmla="*/ 1435343 h 1465231"/>
              <a:gd name="connsiteX15" fmla="*/ 630630 w 2940883"/>
              <a:gd name="connsiteY15" fmla="*/ 1435115 h 1465231"/>
              <a:gd name="connsiteX16" fmla="*/ 611388 w 2940883"/>
              <a:gd name="connsiteY16" fmla="*/ 1430172 h 1465231"/>
              <a:gd name="connsiteX17" fmla="*/ 610856 w 2940883"/>
              <a:gd name="connsiteY17" fmla="*/ 1430020 h 1465231"/>
              <a:gd name="connsiteX18" fmla="*/ 591386 w 2940883"/>
              <a:gd name="connsiteY18" fmla="*/ 1424620 h 1465231"/>
              <a:gd name="connsiteX19" fmla="*/ 571993 w 2940883"/>
              <a:gd name="connsiteY19" fmla="*/ 1418764 h 1465231"/>
              <a:gd name="connsiteX20" fmla="*/ 571841 w 2940883"/>
              <a:gd name="connsiteY20" fmla="*/ 1418764 h 1465231"/>
              <a:gd name="connsiteX21" fmla="*/ 553740 w 2940883"/>
              <a:gd name="connsiteY21" fmla="*/ 1412908 h 1465231"/>
              <a:gd name="connsiteX22" fmla="*/ 551839 w 2940883"/>
              <a:gd name="connsiteY22" fmla="*/ 1412299 h 1465231"/>
              <a:gd name="connsiteX23" fmla="*/ 533510 w 2940883"/>
              <a:gd name="connsiteY23" fmla="*/ 1405911 h 1465231"/>
              <a:gd name="connsiteX24" fmla="*/ 514573 w 2940883"/>
              <a:gd name="connsiteY24" fmla="*/ 1398914 h 1465231"/>
              <a:gd name="connsiteX25" fmla="*/ 499743 w 2940883"/>
              <a:gd name="connsiteY25" fmla="*/ 1393134 h 1465231"/>
              <a:gd name="connsiteX26" fmla="*/ 490692 w 2940883"/>
              <a:gd name="connsiteY26" fmla="*/ 1389484 h 1465231"/>
              <a:gd name="connsiteX27" fmla="*/ 480577 w 2940883"/>
              <a:gd name="connsiteY27" fmla="*/ 1385225 h 1465231"/>
              <a:gd name="connsiteX28" fmla="*/ 464226 w 2940883"/>
              <a:gd name="connsiteY28" fmla="*/ 1378076 h 1465231"/>
              <a:gd name="connsiteX29" fmla="*/ 450613 w 2940883"/>
              <a:gd name="connsiteY29" fmla="*/ 1371839 h 1465231"/>
              <a:gd name="connsiteX30" fmla="*/ 446049 w 2940883"/>
              <a:gd name="connsiteY30" fmla="*/ 1369710 h 1465231"/>
              <a:gd name="connsiteX31" fmla="*/ 433349 w 2940883"/>
              <a:gd name="connsiteY31" fmla="*/ 1363549 h 1465231"/>
              <a:gd name="connsiteX32" fmla="*/ 427036 w 2940883"/>
              <a:gd name="connsiteY32" fmla="*/ 1360431 h 1465231"/>
              <a:gd name="connsiteX33" fmla="*/ 417378 w 2940883"/>
              <a:gd name="connsiteY33" fmla="*/ 1355488 h 1465231"/>
              <a:gd name="connsiteX34" fmla="*/ 407947 w 2940883"/>
              <a:gd name="connsiteY34" fmla="*/ 1350621 h 1465231"/>
              <a:gd name="connsiteX35" fmla="*/ 385131 w 2940883"/>
              <a:gd name="connsiteY35" fmla="*/ 1337996 h 1465231"/>
              <a:gd name="connsiteX36" fmla="*/ 371365 w 2940883"/>
              <a:gd name="connsiteY36" fmla="*/ 1330010 h 1465231"/>
              <a:gd name="connsiteX37" fmla="*/ 369921 w 2940883"/>
              <a:gd name="connsiteY37" fmla="*/ 1329174 h 1465231"/>
              <a:gd name="connsiteX38" fmla="*/ 354178 w 2940883"/>
              <a:gd name="connsiteY38" fmla="*/ 1319591 h 1465231"/>
              <a:gd name="connsiteX39" fmla="*/ 338435 w 2940883"/>
              <a:gd name="connsiteY39" fmla="*/ 1309552 h 1465231"/>
              <a:gd name="connsiteX40" fmla="*/ 323452 w 2940883"/>
              <a:gd name="connsiteY40" fmla="*/ 1299589 h 1465231"/>
              <a:gd name="connsiteX41" fmla="*/ 311512 w 2940883"/>
              <a:gd name="connsiteY41" fmla="*/ 1291224 h 1465231"/>
              <a:gd name="connsiteX42" fmla="*/ 258579 w 2940883"/>
              <a:gd name="connsiteY42" fmla="*/ 1250764 h 1465231"/>
              <a:gd name="connsiteX43" fmla="*/ 0 w 2940883"/>
              <a:gd name="connsiteY43" fmla="*/ 732692 h 1465231"/>
              <a:gd name="connsiteX44" fmla="*/ 258579 w 2940883"/>
              <a:gd name="connsiteY44" fmla="*/ 214697 h 1465231"/>
              <a:gd name="connsiteX45" fmla="*/ 882820 w 2940883"/>
              <a:gd name="connsiteY45" fmla="*/ 76 h 1465231"/>
              <a:gd name="connsiteX46" fmla="*/ 2940884 w 2940883"/>
              <a:gd name="connsiteY46" fmla="*/ 76 h 146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940883" h="1465231">
                <a:moveTo>
                  <a:pt x="2940884" y="0"/>
                </a:moveTo>
                <a:lnTo>
                  <a:pt x="2940884" y="1465232"/>
                </a:lnTo>
                <a:lnTo>
                  <a:pt x="881451" y="1465232"/>
                </a:lnTo>
                <a:cubicBezTo>
                  <a:pt x="875671" y="1465232"/>
                  <a:pt x="869968" y="1465232"/>
                  <a:pt x="864264" y="1465080"/>
                </a:cubicBezTo>
                <a:cubicBezTo>
                  <a:pt x="862058" y="1465080"/>
                  <a:pt x="859929" y="1465080"/>
                  <a:pt x="857723" y="1464928"/>
                </a:cubicBezTo>
                <a:cubicBezTo>
                  <a:pt x="856886" y="1464928"/>
                  <a:pt x="856126" y="1464928"/>
                  <a:pt x="855365" y="1464928"/>
                </a:cubicBezTo>
                <a:cubicBezTo>
                  <a:pt x="849053" y="1464776"/>
                  <a:pt x="842817" y="1464548"/>
                  <a:pt x="836504" y="1464319"/>
                </a:cubicBezTo>
                <a:cubicBezTo>
                  <a:pt x="822435" y="1463711"/>
                  <a:pt x="808441" y="1462799"/>
                  <a:pt x="794447" y="1461658"/>
                </a:cubicBezTo>
                <a:cubicBezTo>
                  <a:pt x="787450" y="1461125"/>
                  <a:pt x="780453" y="1460517"/>
                  <a:pt x="773532" y="1459756"/>
                </a:cubicBezTo>
                <a:cubicBezTo>
                  <a:pt x="760832" y="1458464"/>
                  <a:pt x="748131" y="1456942"/>
                  <a:pt x="735506" y="1455193"/>
                </a:cubicBezTo>
                <a:cubicBezTo>
                  <a:pt x="733453" y="1454965"/>
                  <a:pt x="731475" y="1454661"/>
                  <a:pt x="729498" y="1454356"/>
                </a:cubicBezTo>
                <a:cubicBezTo>
                  <a:pt x="716645" y="1452531"/>
                  <a:pt x="703868" y="1450402"/>
                  <a:pt x="691167" y="1448044"/>
                </a:cubicBezTo>
                <a:cubicBezTo>
                  <a:pt x="684399" y="1446827"/>
                  <a:pt x="677630" y="1445534"/>
                  <a:pt x="670937" y="1444166"/>
                </a:cubicBezTo>
                <a:cubicBezTo>
                  <a:pt x="664169" y="1442797"/>
                  <a:pt x="657476" y="1441352"/>
                  <a:pt x="650783" y="1439831"/>
                </a:cubicBezTo>
                <a:cubicBezTo>
                  <a:pt x="644319" y="1438385"/>
                  <a:pt x="637854" y="1436864"/>
                  <a:pt x="631390" y="1435343"/>
                </a:cubicBezTo>
                <a:cubicBezTo>
                  <a:pt x="631086" y="1435343"/>
                  <a:pt x="630858" y="1435191"/>
                  <a:pt x="630630" y="1435115"/>
                </a:cubicBezTo>
                <a:cubicBezTo>
                  <a:pt x="624165" y="1433518"/>
                  <a:pt x="617777" y="1431845"/>
                  <a:pt x="611388" y="1430172"/>
                </a:cubicBezTo>
                <a:cubicBezTo>
                  <a:pt x="611160" y="1430172"/>
                  <a:pt x="611008" y="1430172"/>
                  <a:pt x="610856" y="1430020"/>
                </a:cubicBezTo>
                <a:cubicBezTo>
                  <a:pt x="604391" y="1428270"/>
                  <a:pt x="597851" y="1426445"/>
                  <a:pt x="591386" y="1424620"/>
                </a:cubicBezTo>
                <a:cubicBezTo>
                  <a:pt x="584922" y="1422719"/>
                  <a:pt x="578457" y="1420817"/>
                  <a:pt x="571993" y="1418764"/>
                </a:cubicBezTo>
                <a:lnTo>
                  <a:pt x="571841" y="1418764"/>
                </a:lnTo>
                <a:cubicBezTo>
                  <a:pt x="565757" y="1416862"/>
                  <a:pt x="559748" y="1414885"/>
                  <a:pt x="553740" y="1412908"/>
                </a:cubicBezTo>
                <a:cubicBezTo>
                  <a:pt x="553132" y="1412680"/>
                  <a:pt x="552447" y="1412527"/>
                  <a:pt x="551839" y="1412299"/>
                </a:cubicBezTo>
                <a:cubicBezTo>
                  <a:pt x="545678" y="1410170"/>
                  <a:pt x="539594" y="1408117"/>
                  <a:pt x="533510" y="1405911"/>
                </a:cubicBezTo>
                <a:cubicBezTo>
                  <a:pt x="527198" y="1403629"/>
                  <a:pt x="520885" y="1401348"/>
                  <a:pt x="514573" y="1398914"/>
                </a:cubicBezTo>
                <a:cubicBezTo>
                  <a:pt x="509630" y="1397013"/>
                  <a:pt x="504686" y="1395111"/>
                  <a:pt x="499743" y="1393134"/>
                </a:cubicBezTo>
                <a:cubicBezTo>
                  <a:pt x="496700" y="1391994"/>
                  <a:pt x="493735" y="1390776"/>
                  <a:pt x="490692" y="1389484"/>
                </a:cubicBezTo>
                <a:cubicBezTo>
                  <a:pt x="487270" y="1388039"/>
                  <a:pt x="483924" y="1386670"/>
                  <a:pt x="480577" y="1385225"/>
                </a:cubicBezTo>
                <a:cubicBezTo>
                  <a:pt x="475102" y="1382943"/>
                  <a:pt x="469626" y="1380509"/>
                  <a:pt x="464226" y="1378076"/>
                </a:cubicBezTo>
                <a:cubicBezTo>
                  <a:pt x="459663" y="1376022"/>
                  <a:pt x="455100" y="1373969"/>
                  <a:pt x="450613" y="1371839"/>
                </a:cubicBezTo>
                <a:cubicBezTo>
                  <a:pt x="449091" y="1371155"/>
                  <a:pt x="447570" y="1370470"/>
                  <a:pt x="446049" y="1369710"/>
                </a:cubicBezTo>
                <a:cubicBezTo>
                  <a:pt x="441790" y="1367733"/>
                  <a:pt x="437531" y="1365679"/>
                  <a:pt x="433349" y="1363549"/>
                </a:cubicBezTo>
                <a:cubicBezTo>
                  <a:pt x="431219" y="1362561"/>
                  <a:pt x="429090" y="1361496"/>
                  <a:pt x="427036" y="1360431"/>
                </a:cubicBezTo>
                <a:cubicBezTo>
                  <a:pt x="423766" y="1358834"/>
                  <a:pt x="420572" y="1357237"/>
                  <a:pt x="417378" y="1355488"/>
                </a:cubicBezTo>
                <a:cubicBezTo>
                  <a:pt x="414259" y="1353891"/>
                  <a:pt x="411065" y="1352294"/>
                  <a:pt x="407947" y="1350621"/>
                </a:cubicBezTo>
                <a:cubicBezTo>
                  <a:pt x="400266" y="1346514"/>
                  <a:pt x="392660" y="1342331"/>
                  <a:pt x="385131" y="1337996"/>
                </a:cubicBezTo>
                <a:cubicBezTo>
                  <a:pt x="380492" y="1335410"/>
                  <a:pt x="375929" y="1332748"/>
                  <a:pt x="371365" y="1330010"/>
                </a:cubicBezTo>
                <a:cubicBezTo>
                  <a:pt x="370909" y="1329782"/>
                  <a:pt x="370377" y="1329478"/>
                  <a:pt x="369921" y="1329174"/>
                </a:cubicBezTo>
                <a:cubicBezTo>
                  <a:pt x="364597" y="1326055"/>
                  <a:pt x="359349" y="1322861"/>
                  <a:pt x="354178" y="1319591"/>
                </a:cubicBezTo>
                <a:cubicBezTo>
                  <a:pt x="348854" y="1316321"/>
                  <a:pt x="343682" y="1312975"/>
                  <a:pt x="338435" y="1309552"/>
                </a:cubicBezTo>
                <a:cubicBezTo>
                  <a:pt x="333415" y="1306282"/>
                  <a:pt x="328396" y="1303012"/>
                  <a:pt x="323452" y="1299589"/>
                </a:cubicBezTo>
                <a:cubicBezTo>
                  <a:pt x="319422" y="1296851"/>
                  <a:pt x="315467" y="1294113"/>
                  <a:pt x="311512" y="1291224"/>
                </a:cubicBezTo>
                <a:cubicBezTo>
                  <a:pt x="293336" y="1278446"/>
                  <a:pt x="275615" y="1264909"/>
                  <a:pt x="258579" y="1250764"/>
                </a:cubicBezTo>
                <a:cubicBezTo>
                  <a:pt x="91796" y="1112347"/>
                  <a:pt x="0" y="928376"/>
                  <a:pt x="0" y="732692"/>
                </a:cubicBezTo>
                <a:cubicBezTo>
                  <a:pt x="0" y="537008"/>
                  <a:pt x="91796" y="353037"/>
                  <a:pt x="258579" y="214697"/>
                </a:cubicBezTo>
                <a:cubicBezTo>
                  <a:pt x="425287" y="76281"/>
                  <a:pt x="646981" y="76"/>
                  <a:pt x="882820" y="76"/>
                </a:cubicBezTo>
                <a:lnTo>
                  <a:pt x="2940884" y="76"/>
                </a:lnTo>
                <a:close/>
              </a:path>
            </a:pathLst>
          </a:custGeom>
          <a:solidFill>
            <a:schemeClr val="accent6">
              <a:lumMod val="70000"/>
              <a:lumOff val="30000"/>
            </a:schemeClr>
          </a:solidFill>
          <a:ln w="12700" cap="flat">
            <a:solidFill>
              <a:srgbClr val="FFFFFF"/>
            </a:solidFill>
            <a:prstDash val="solid"/>
            <a:miter/>
          </a:ln>
        </p:spPr>
        <p:txBody>
          <a:bodyPr rot="0" spcFirstLastPara="0" vert="horz" wrap="square" lIns="899795" tIns="45720" rIns="0" bIns="4572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en-US" altLang="zh-CN" sz="2000" b="1">
                <a:solidFill>
                  <a:srgbClr val="FFFFFF"/>
                </a:solidFill>
                <a:sym typeface="+mn-ea"/>
              </a:rPr>
              <a:t>01   </a:t>
            </a:r>
            <a:r>
              <a:rPr lang="zh-CN" altLang="en-US" sz="2000" b="1">
                <a:solidFill>
                  <a:srgbClr val="FFFFFF"/>
                </a:solidFill>
                <a:sym typeface="+mn-ea"/>
              </a:rPr>
              <a:t>物理防治</a:t>
            </a:r>
            <a:endParaRPr lang="zh-CN" altLang="en-US" sz="2000" b="1">
              <a:solidFill>
                <a:srgbClr val="FFFFFF"/>
              </a:solidFill>
              <a:sym typeface="+mn-ea"/>
            </a:endParaRPr>
          </a:p>
        </p:txBody>
      </p:sp>
      <p:sp>
        <p:nvSpPr>
          <p:cNvPr id="36" name="任意多边形: 形状 25"/>
          <p:cNvSpPr/>
          <p:nvPr>
            <p:custDataLst>
              <p:tags r:id="rId7"/>
            </p:custDataLst>
          </p:nvPr>
        </p:nvSpPr>
        <p:spPr>
          <a:xfrm>
            <a:off x="1264364" y="3379073"/>
            <a:ext cx="3328723" cy="2378181"/>
          </a:xfrm>
          <a:custGeom>
            <a:avLst/>
            <a:gdLst>
              <a:gd name="connsiteX0" fmla="*/ 3473253 w 3473252"/>
              <a:gd name="connsiteY0" fmla="*/ 0 h 2529362"/>
              <a:gd name="connsiteX1" fmla="*/ 3473253 w 3473252"/>
              <a:gd name="connsiteY1" fmla="*/ 1064738 h 2529362"/>
              <a:gd name="connsiteX2" fmla="*/ 1415189 w 3473252"/>
              <a:gd name="connsiteY2" fmla="*/ 1064738 h 2529362"/>
              <a:gd name="connsiteX3" fmla="*/ 790949 w 3473252"/>
              <a:gd name="connsiteY3" fmla="*/ 1279359 h 2529362"/>
              <a:gd name="connsiteX4" fmla="*/ 532369 w 3473252"/>
              <a:gd name="connsiteY4" fmla="*/ 1797355 h 2529362"/>
              <a:gd name="connsiteX5" fmla="*/ 790949 w 3473252"/>
              <a:gd name="connsiteY5" fmla="*/ 2315426 h 2529362"/>
              <a:gd name="connsiteX6" fmla="*/ 843881 w 3473252"/>
              <a:gd name="connsiteY6" fmla="*/ 2355886 h 2529362"/>
              <a:gd name="connsiteX7" fmla="*/ 855822 w 3473252"/>
              <a:gd name="connsiteY7" fmla="*/ 2364251 h 2529362"/>
              <a:gd name="connsiteX8" fmla="*/ 870804 w 3473252"/>
              <a:gd name="connsiteY8" fmla="*/ 2374214 h 2529362"/>
              <a:gd name="connsiteX9" fmla="*/ 886547 w 3473252"/>
              <a:gd name="connsiteY9" fmla="*/ 2384253 h 2529362"/>
              <a:gd name="connsiteX10" fmla="*/ 902290 w 3473252"/>
              <a:gd name="connsiteY10" fmla="*/ 2393836 h 2529362"/>
              <a:gd name="connsiteX11" fmla="*/ 903735 w 3473252"/>
              <a:gd name="connsiteY11" fmla="*/ 2394673 h 2529362"/>
              <a:gd name="connsiteX12" fmla="*/ 917500 w 3473252"/>
              <a:gd name="connsiteY12" fmla="*/ 2402658 h 2529362"/>
              <a:gd name="connsiteX13" fmla="*/ 940316 w 3473252"/>
              <a:gd name="connsiteY13" fmla="*/ 2415283 h 2529362"/>
              <a:gd name="connsiteX14" fmla="*/ 949747 w 3473252"/>
              <a:gd name="connsiteY14" fmla="*/ 2420150 h 2529362"/>
              <a:gd name="connsiteX15" fmla="*/ 959405 w 3473252"/>
              <a:gd name="connsiteY15" fmla="*/ 2425094 h 2529362"/>
              <a:gd name="connsiteX16" fmla="*/ 965718 w 3473252"/>
              <a:gd name="connsiteY16" fmla="*/ 2428212 h 2529362"/>
              <a:gd name="connsiteX17" fmla="*/ 978419 w 3473252"/>
              <a:gd name="connsiteY17" fmla="*/ 2434372 h 2529362"/>
              <a:gd name="connsiteX18" fmla="*/ 982982 w 3473252"/>
              <a:gd name="connsiteY18" fmla="*/ 2436502 h 2529362"/>
              <a:gd name="connsiteX19" fmla="*/ 996595 w 3473252"/>
              <a:gd name="connsiteY19" fmla="*/ 2442738 h 2529362"/>
              <a:gd name="connsiteX20" fmla="*/ 1012947 w 3473252"/>
              <a:gd name="connsiteY20" fmla="*/ 2449887 h 2529362"/>
              <a:gd name="connsiteX21" fmla="*/ 1023062 w 3473252"/>
              <a:gd name="connsiteY21" fmla="*/ 2454146 h 2529362"/>
              <a:gd name="connsiteX22" fmla="*/ 1032112 w 3473252"/>
              <a:gd name="connsiteY22" fmla="*/ 2457796 h 2529362"/>
              <a:gd name="connsiteX23" fmla="*/ 1046942 w 3473252"/>
              <a:gd name="connsiteY23" fmla="*/ 2463576 h 2529362"/>
              <a:gd name="connsiteX24" fmla="*/ 1065879 w 3473252"/>
              <a:gd name="connsiteY24" fmla="*/ 2470573 h 2529362"/>
              <a:gd name="connsiteX25" fmla="*/ 1084208 w 3473252"/>
              <a:gd name="connsiteY25" fmla="*/ 2476962 h 2529362"/>
              <a:gd name="connsiteX26" fmla="*/ 1086109 w 3473252"/>
              <a:gd name="connsiteY26" fmla="*/ 2477570 h 2529362"/>
              <a:gd name="connsiteX27" fmla="*/ 1104210 w 3473252"/>
              <a:gd name="connsiteY27" fmla="*/ 2483426 h 2529362"/>
              <a:gd name="connsiteX28" fmla="*/ 1104362 w 3473252"/>
              <a:gd name="connsiteY28" fmla="*/ 2483426 h 2529362"/>
              <a:gd name="connsiteX29" fmla="*/ 1123756 w 3473252"/>
              <a:gd name="connsiteY29" fmla="*/ 2489282 h 2529362"/>
              <a:gd name="connsiteX30" fmla="*/ 1143225 w 3473252"/>
              <a:gd name="connsiteY30" fmla="*/ 2494682 h 2529362"/>
              <a:gd name="connsiteX31" fmla="*/ 1143757 w 3473252"/>
              <a:gd name="connsiteY31" fmla="*/ 2494834 h 2529362"/>
              <a:gd name="connsiteX32" fmla="*/ 1162999 w 3473252"/>
              <a:gd name="connsiteY32" fmla="*/ 2499778 h 2529362"/>
              <a:gd name="connsiteX33" fmla="*/ 1163759 w 3473252"/>
              <a:gd name="connsiteY33" fmla="*/ 2500005 h 2529362"/>
              <a:gd name="connsiteX34" fmla="*/ 1183153 w 3473252"/>
              <a:gd name="connsiteY34" fmla="*/ 2504493 h 2529362"/>
              <a:gd name="connsiteX35" fmla="*/ 1203307 w 3473252"/>
              <a:gd name="connsiteY35" fmla="*/ 2508828 h 2529362"/>
              <a:gd name="connsiteX36" fmla="*/ 1223537 w 3473252"/>
              <a:gd name="connsiteY36" fmla="*/ 2512707 h 2529362"/>
              <a:gd name="connsiteX37" fmla="*/ 1261867 w 3473252"/>
              <a:gd name="connsiteY37" fmla="*/ 2519019 h 2529362"/>
              <a:gd name="connsiteX38" fmla="*/ 1267875 w 3473252"/>
              <a:gd name="connsiteY38" fmla="*/ 2519856 h 2529362"/>
              <a:gd name="connsiteX39" fmla="*/ 1305902 w 3473252"/>
              <a:gd name="connsiteY39" fmla="*/ 2524419 h 2529362"/>
              <a:gd name="connsiteX40" fmla="*/ 1326816 w 3473252"/>
              <a:gd name="connsiteY40" fmla="*/ 2526320 h 2529362"/>
              <a:gd name="connsiteX41" fmla="*/ 1368873 w 3473252"/>
              <a:gd name="connsiteY41" fmla="*/ 2528982 h 2529362"/>
              <a:gd name="connsiteX42" fmla="*/ 1378304 w 3473252"/>
              <a:gd name="connsiteY42" fmla="*/ 2529362 h 2529362"/>
              <a:gd name="connsiteX43" fmla="*/ 415020 w 3473252"/>
              <a:gd name="connsiteY43" fmla="*/ 2159442 h 2529362"/>
              <a:gd name="connsiteX44" fmla="*/ 0 w 3473252"/>
              <a:gd name="connsiteY44" fmla="*/ 1264985 h 2529362"/>
              <a:gd name="connsiteX45" fmla="*/ 415020 w 3473252"/>
              <a:gd name="connsiteY45" fmla="*/ 370529 h 2529362"/>
              <a:gd name="connsiteX46" fmla="*/ 1417091 w 3473252"/>
              <a:gd name="connsiteY46" fmla="*/ 0 h 2529362"/>
              <a:gd name="connsiteX47" fmla="*/ 3473253 w 3473252"/>
              <a:gd name="connsiteY47" fmla="*/ 0 h 252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473252" h="2529362">
                <a:moveTo>
                  <a:pt x="3473253" y="0"/>
                </a:moveTo>
                <a:lnTo>
                  <a:pt x="3473253" y="1064738"/>
                </a:lnTo>
                <a:lnTo>
                  <a:pt x="1415189" y="1064738"/>
                </a:lnTo>
                <a:cubicBezTo>
                  <a:pt x="1179350" y="1064738"/>
                  <a:pt x="957656" y="1140943"/>
                  <a:pt x="790949" y="1279359"/>
                </a:cubicBezTo>
                <a:cubicBezTo>
                  <a:pt x="624165" y="1417699"/>
                  <a:pt x="532369" y="1601671"/>
                  <a:pt x="532369" y="1797355"/>
                </a:cubicBezTo>
                <a:cubicBezTo>
                  <a:pt x="532369" y="1993038"/>
                  <a:pt x="624165" y="2177010"/>
                  <a:pt x="790949" y="2315426"/>
                </a:cubicBezTo>
                <a:cubicBezTo>
                  <a:pt x="807984" y="2329571"/>
                  <a:pt x="825705" y="2343109"/>
                  <a:pt x="843881" y="2355886"/>
                </a:cubicBezTo>
                <a:cubicBezTo>
                  <a:pt x="847836" y="2358776"/>
                  <a:pt x="851791" y="2361514"/>
                  <a:pt x="855822" y="2364251"/>
                </a:cubicBezTo>
                <a:cubicBezTo>
                  <a:pt x="860765" y="2367674"/>
                  <a:pt x="865784" y="2370944"/>
                  <a:pt x="870804" y="2374214"/>
                </a:cubicBezTo>
                <a:cubicBezTo>
                  <a:pt x="876052" y="2377637"/>
                  <a:pt x="881223" y="2380983"/>
                  <a:pt x="886547" y="2384253"/>
                </a:cubicBezTo>
                <a:cubicBezTo>
                  <a:pt x="891718" y="2387524"/>
                  <a:pt x="896966" y="2390718"/>
                  <a:pt x="902290" y="2393836"/>
                </a:cubicBezTo>
                <a:cubicBezTo>
                  <a:pt x="902746" y="2394140"/>
                  <a:pt x="903278" y="2394445"/>
                  <a:pt x="903735" y="2394673"/>
                </a:cubicBezTo>
                <a:cubicBezTo>
                  <a:pt x="908298" y="2397410"/>
                  <a:pt x="912861" y="2400073"/>
                  <a:pt x="917500" y="2402658"/>
                </a:cubicBezTo>
                <a:cubicBezTo>
                  <a:pt x="925030" y="2406993"/>
                  <a:pt x="932635" y="2411176"/>
                  <a:pt x="940316" y="2415283"/>
                </a:cubicBezTo>
                <a:cubicBezTo>
                  <a:pt x="943434" y="2416956"/>
                  <a:pt x="946629" y="2418553"/>
                  <a:pt x="949747" y="2420150"/>
                </a:cubicBezTo>
                <a:cubicBezTo>
                  <a:pt x="952941" y="2421900"/>
                  <a:pt x="956135" y="2423496"/>
                  <a:pt x="959405" y="2425094"/>
                </a:cubicBezTo>
                <a:cubicBezTo>
                  <a:pt x="961459" y="2426159"/>
                  <a:pt x="963588" y="2427223"/>
                  <a:pt x="965718" y="2428212"/>
                </a:cubicBezTo>
                <a:cubicBezTo>
                  <a:pt x="969901" y="2430341"/>
                  <a:pt x="974160" y="2432395"/>
                  <a:pt x="978419" y="2434372"/>
                </a:cubicBezTo>
                <a:cubicBezTo>
                  <a:pt x="979940" y="2435133"/>
                  <a:pt x="981461" y="2435817"/>
                  <a:pt x="982982" y="2436502"/>
                </a:cubicBezTo>
                <a:cubicBezTo>
                  <a:pt x="987469" y="2438631"/>
                  <a:pt x="992032" y="2440684"/>
                  <a:pt x="996595" y="2442738"/>
                </a:cubicBezTo>
                <a:cubicBezTo>
                  <a:pt x="1001995" y="2445172"/>
                  <a:pt x="1007471" y="2447605"/>
                  <a:pt x="1012947" y="2449887"/>
                </a:cubicBezTo>
                <a:cubicBezTo>
                  <a:pt x="1016293" y="2451332"/>
                  <a:pt x="1019639" y="2452701"/>
                  <a:pt x="1023062" y="2454146"/>
                </a:cubicBezTo>
                <a:cubicBezTo>
                  <a:pt x="1026104" y="2455439"/>
                  <a:pt x="1029070" y="2456656"/>
                  <a:pt x="1032112" y="2457796"/>
                </a:cubicBezTo>
                <a:cubicBezTo>
                  <a:pt x="1037055" y="2459850"/>
                  <a:pt x="1041999" y="2461751"/>
                  <a:pt x="1046942" y="2463576"/>
                </a:cubicBezTo>
                <a:cubicBezTo>
                  <a:pt x="1053254" y="2466010"/>
                  <a:pt x="1059567" y="2468292"/>
                  <a:pt x="1065879" y="2470573"/>
                </a:cubicBezTo>
                <a:cubicBezTo>
                  <a:pt x="1071964" y="2472779"/>
                  <a:pt x="1078048" y="2474832"/>
                  <a:pt x="1084208" y="2476962"/>
                </a:cubicBezTo>
                <a:cubicBezTo>
                  <a:pt x="1084817" y="2477190"/>
                  <a:pt x="1085501" y="2477342"/>
                  <a:pt x="1086109" y="2477570"/>
                </a:cubicBezTo>
                <a:cubicBezTo>
                  <a:pt x="1092118" y="2479623"/>
                  <a:pt x="1098126" y="2481601"/>
                  <a:pt x="1104210" y="2483426"/>
                </a:cubicBezTo>
                <a:lnTo>
                  <a:pt x="1104362" y="2483426"/>
                </a:lnTo>
                <a:cubicBezTo>
                  <a:pt x="1110750" y="2485480"/>
                  <a:pt x="1117215" y="2487457"/>
                  <a:pt x="1123756" y="2489282"/>
                </a:cubicBezTo>
                <a:cubicBezTo>
                  <a:pt x="1130220" y="2491184"/>
                  <a:pt x="1136684" y="2493009"/>
                  <a:pt x="1143225" y="2494682"/>
                </a:cubicBezTo>
                <a:cubicBezTo>
                  <a:pt x="1143377" y="2494682"/>
                  <a:pt x="1143529" y="2494834"/>
                  <a:pt x="1143757" y="2494834"/>
                </a:cubicBezTo>
                <a:cubicBezTo>
                  <a:pt x="1150146" y="2496583"/>
                  <a:pt x="1156534" y="2498256"/>
                  <a:pt x="1162999" y="2499778"/>
                </a:cubicBezTo>
                <a:cubicBezTo>
                  <a:pt x="1163227" y="2499778"/>
                  <a:pt x="1163455" y="2499930"/>
                  <a:pt x="1163759" y="2500005"/>
                </a:cubicBezTo>
                <a:cubicBezTo>
                  <a:pt x="1170224" y="2501603"/>
                  <a:pt x="1176688" y="2503124"/>
                  <a:pt x="1183153" y="2504493"/>
                </a:cubicBezTo>
                <a:cubicBezTo>
                  <a:pt x="1189845" y="2506090"/>
                  <a:pt x="1196538" y="2507459"/>
                  <a:pt x="1203307" y="2508828"/>
                </a:cubicBezTo>
                <a:cubicBezTo>
                  <a:pt x="1209999" y="2510197"/>
                  <a:pt x="1216768" y="2511566"/>
                  <a:pt x="1223537" y="2512707"/>
                </a:cubicBezTo>
                <a:cubicBezTo>
                  <a:pt x="1236237" y="2515064"/>
                  <a:pt x="1249014" y="2517193"/>
                  <a:pt x="1261867" y="2519019"/>
                </a:cubicBezTo>
                <a:cubicBezTo>
                  <a:pt x="1263845" y="2519323"/>
                  <a:pt x="1265822" y="2519627"/>
                  <a:pt x="1267875" y="2519856"/>
                </a:cubicBezTo>
                <a:cubicBezTo>
                  <a:pt x="1280500" y="2521605"/>
                  <a:pt x="1293201" y="2523126"/>
                  <a:pt x="1305902" y="2524419"/>
                </a:cubicBezTo>
                <a:cubicBezTo>
                  <a:pt x="1312823" y="2525179"/>
                  <a:pt x="1319820" y="2525787"/>
                  <a:pt x="1326816" y="2526320"/>
                </a:cubicBezTo>
                <a:cubicBezTo>
                  <a:pt x="1340734" y="2527537"/>
                  <a:pt x="1354804" y="2528373"/>
                  <a:pt x="1368873" y="2528982"/>
                </a:cubicBezTo>
                <a:cubicBezTo>
                  <a:pt x="1371992" y="2529134"/>
                  <a:pt x="1375110" y="2529286"/>
                  <a:pt x="1378304" y="2529362"/>
                </a:cubicBezTo>
                <a:cubicBezTo>
                  <a:pt x="1014315" y="2520768"/>
                  <a:pt x="673599" y="2390186"/>
                  <a:pt x="415020" y="2159442"/>
                </a:cubicBezTo>
                <a:cubicBezTo>
                  <a:pt x="147390" y="1920560"/>
                  <a:pt x="0" y="1602888"/>
                  <a:pt x="0" y="1264985"/>
                </a:cubicBezTo>
                <a:cubicBezTo>
                  <a:pt x="0" y="927083"/>
                  <a:pt x="147390" y="609411"/>
                  <a:pt x="415020" y="370529"/>
                </a:cubicBezTo>
                <a:cubicBezTo>
                  <a:pt x="682726" y="131571"/>
                  <a:pt x="1038576" y="0"/>
                  <a:pt x="1417091" y="0"/>
                </a:cubicBezTo>
                <a:lnTo>
                  <a:pt x="3473253" y="0"/>
                </a:lnTo>
                <a:close/>
              </a:path>
            </a:pathLst>
          </a:custGeom>
          <a:solidFill>
            <a:schemeClr val="accent6">
              <a:lumMod val="80000"/>
              <a:lumOff val="20000"/>
            </a:schemeClr>
          </a:solidFill>
          <a:ln w="12700" cap="flat">
            <a:solidFill>
              <a:srgbClr val="FFFFFF"/>
            </a:solidFill>
            <a:prstDash val="solid"/>
            <a:miter/>
          </a:ln>
        </p:spPr>
        <p:txBody>
          <a:bodyPr rot="0" spcFirstLastPara="0" vert="horz" wrap="square" lIns="1403985" tIns="0" rIns="0" bIns="140398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en-US" altLang="zh-CN" sz="2000" b="1">
                <a:solidFill>
                  <a:srgbClr val="FFFFFF"/>
                </a:solidFill>
                <a:sym typeface="+mn-ea"/>
              </a:rPr>
              <a:t>02   </a:t>
            </a:r>
            <a:r>
              <a:rPr lang="zh-CN" altLang="en-US" sz="2000" b="1">
                <a:solidFill>
                  <a:srgbClr val="FFFFFF"/>
                </a:solidFill>
                <a:sym typeface="+mn-ea"/>
              </a:rPr>
              <a:t>生物防治</a:t>
            </a:r>
            <a:endParaRPr lang="zh-CN" altLang="en-US" sz="2000" b="1">
              <a:solidFill>
                <a:srgbClr val="FFFFFF"/>
              </a:solidFill>
              <a:sym typeface="+mn-ea"/>
            </a:endParaRPr>
          </a:p>
        </p:txBody>
      </p:sp>
      <p:sp>
        <p:nvSpPr>
          <p:cNvPr id="38" name="任意多边形: 形状 27"/>
          <p:cNvSpPr/>
          <p:nvPr>
            <p:custDataLst>
              <p:tags r:id="rId8"/>
            </p:custDataLst>
          </p:nvPr>
        </p:nvSpPr>
        <p:spPr>
          <a:xfrm>
            <a:off x="753798" y="2377414"/>
            <a:ext cx="3838681" cy="3379840"/>
          </a:xfrm>
          <a:custGeom>
            <a:avLst/>
            <a:gdLst>
              <a:gd name="connsiteX0" fmla="*/ 4005622 w 4005622"/>
              <a:gd name="connsiteY0" fmla="*/ 76 h 3594708"/>
              <a:gd name="connsiteX1" fmla="*/ 4005622 w 4005622"/>
              <a:gd name="connsiteY1" fmla="*/ 1064814 h 3594708"/>
              <a:gd name="connsiteX2" fmla="*/ 1949460 w 4005622"/>
              <a:gd name="connsiteY2" fmla="*/ 1064814 h 3594708"/>
              <a:gd name="connsiteX3" fmla="*/ 947389 w 4005622"/>
              <a:gd name="connsiteY3" fmla="*/ 1435343 h 3594708"/>
              <a:gd name="connsiteX4" fmla="*/ 532369 w 4005622"/>
              <a:gd name="connsiteY4" fmla="*/ 2329800 h 3594708"/>
              <a:gd name="connsiteX5" fmla="*/ 947389 w 4005622"/>
              <a:gd name="connsiteY5" fmla="*/ 3224256 h 3594708"/>
              <a:gd name="connsiteX6" fmla="*/ 1910673 w 4005622"/>
              <a:gd name="connsiteY6" fmla="*/ 3594176 h 3594708"/>
              <a:gd name="connsiteX7" fmla="*/ 1920104 w 4005622"/>
              <a:gd name="connsiteY7" fmla="*/ 3594404 h 3594708"/>
              <a:gd name="connsiteX8" fmla="*/ 1922461 w 4005622"/>
              <a:gd name="connsiteY8" fmla="*/ 3594404 h 3594708"/>
              <a:gd name="connsiteX9" fmla="*/ 1929002 w 4005622"/>
              <a:gd name="connsiteY9" fmla="*/ 3594557 h 3594708"/>
              <a:gd name="connsiteX10" fmla="*/ 1946190 w 4005622"/>
              <a:gd name="connsiteY10" fmla="*/ 3594709 h 3594708"/>
              <a:gd name="connsiteX11" fmla="*/ 1893790 w 4005622"/>
              <a:gd name="connsiteY11" fmla="*/ 3594709 h 3594708"/>
              <a:gd name="connsiteX12" fmla="*/ 554653 w 4005622"/>
              <a:gd name="connsiteY12" fmla="*/ 3068272 h 3594708"/>
              <a:gd name="connsiteX13" fmla="*/ 0 w 4005622"/>
              <a:gd name="connsiteY13" fmla="*/ 1797354 h 3594708"/>
              <a:gd name="connsiteX14" fmla="*/ 554653 w 4005622"/>
              <a:gd name="connsiteY14" fmla="*/ 526437 h 3594708"/>
              <a:gd name="connsiteX15" fmla="*/ 1893790 w 4005622"/>
              <a:gd name="connsiteY15" fmla="*/ 0 h 3594708"/>
              <a:gd name="connsiteX16" fmla="*/ 4005622 w 4005622"/>
              <a:gd name="connsiteY16" fmla="*/ 0 h 359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05622" h="3594708">
                <a:moveTo>
                  <a:pt x="4005622" y="76"/>
                </a:moveTo>
                <a:lnTo>
                  <a:pt x="4005622" y="1064814"/>
                </a:lnTo>
                <a:lnTo>
                  <a:pt x="1949460" y="1064814"/>
                </a:lnTo>
                <a:cubicBezTo>
                  <a:pt x="1570946" y="1064814"/>
                  <a:pt x="1215095" y="1196386"/>
                  <a:pt x="947389" y="1435343"/>
                </a:cubicBezTo>
                <a:cubicBezTo>
                  <a:pt x="679760" y="1674225"/>
                  <a:pt x="532369" y="1991897"/>
                  <a:pt x="532369" y="2329800"/>
                </a:cubicBezTo>
                <a:cubicBezTo>
                  <a:pt x="532369" y="2667702"/>
                  <a:pt x="679760" y="2985374"/>
                  <a:pt x="947389" y="3224256"/>
                </a:cubicBezTo>
                <a:cubicBezTo>
                  <a:pt x="1205969" y="3455000"/>
                  <a:pt x="1546685" y="3585582"/>
                  <a:pt x="1910673" y="3594176"/>
                </a:cubicBezTo>
                <a:cubicBezTo>
                  <a:pt x="1913792" y="3594253"/>
                  <a:pt x="1916986" y="3594328"/>
                  <a:pt x="1920104" y="3594404"/>
                </a:cubicBezTo>
                <a:cubicBezTo>
                  <a:pt x="1920864" y="3594404"/>
                  <a:pt x="1921625" y="3594404"/>
                  <a:pt x="1922461" y="3594404"/>
                </a:cubicBezTo>
                <a:cubicBezTo>
                  <a:pt x="1924667" y="3594481"/>
                  <a:pt x="1926796" y="3594481"/>
                  <a:pt x="1929002" y="3594557"/>
                </a:cubicBezTo>
                <a:cubicBezTo>
                  <a:pt x="1934706" y="3594633"/>
                  <a:pt x="1940410" y="3594709"/>
                  <a:pt x="1946190" y="3594709"/>
                </a:cubicBezTo>
                <a:lnTo>
                  <a:pt x="1893790" y="3594709"/>
                </a:lnTo>
                <a:cubicBezTo>
                  <a:pt x="1387963" y="3594709"/>
                  <a:pt x="912329" y="3407771"/>
                  <a:pt x="554653" y="3068272"/>
                </a:cubicBezTo>
                <a:cubicBezTo>
                  <a:pt x="196977" y="2728772"/>
                  <a:pt x="0" y="2277475"/>
                  <a:pt x="0" y="1797354"/>
                </a:cubicBezTo>
                <a:cubicBezTo>
                  <a:pt x="0" y="1317233"/>
                  <a:pt x="196977" y="865936"/>
                  <a:pt x="554653" y="526437"/>
                </a:cubicBezTo>
                <a:cubicBezTo>
                  <a:pt x="912329" y="187014"/>
                  <a:pt x="1387963" y="0"/>
                  <a:pt x="1893790" y="0"/>
                </a:cubicBezTo>
                <a:lnTo>
                  <a:pt x="4005622" y="0"/>
                </a:lnTo>
                <a:close/>
              </a:path>
            </a:pathLst>
          </a:custGeom>
          <a:solidFill>
            <a:schemeClr val="accent6">
              <a:lumMod val="90000"/>
              <a:lumOff val="10000"/>
            </a:schemeClr>
          </a:solidFill>
          <a:ln w="12700" cap="flat">
            <a:solidFill>
              <a:srgbClr val="FFFFFF"/>
            </a:solidFill>
            <a:prstDash val="solid"/>
            <a:miter/>
          </a:ln>
        </p:spPr>
        <p:txBody>
          <a:bodyPr rot="0" spcFirstLastPara="0" vert="horz" wrap="square" lIns="1943735" tIns="0" rIns="0" bIns="252031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en-US" altLang="zh-CN" sz="2000" b="1">
                <a:solidFill>
                  <a:srgbClr val="FFFFFF"/>
                </a:solidFill>
                <a:sym typeface="+mn-ea"/>
              </a:rPr>
              <a:t>03   </a:t>
            </a:r>
            <a:r>
              <a:rPr lang="zh-CN" altLang="en-US" sz="2000" b="1">
                <a:solidFill>
                  <a:srgbClr val="FFFFFF"/>
                </a:solidFill>
                <a:sym typeface="+mn-ea"/>
              </a:rPr>
              <a:t>化学防治</a:t>
            </a:r>
            <a:endParaRPr lang="zh-CN" altLang="en-US" sz="2000" b="1">
              <a:solidFill>
                <a:srgbClr val="FFFFFF"/>
              </a:solidFill>
              <a:sym typeface="+mn-ea"/>
            </a:endParaRPr>
          </a:p>
        </p:txBody>
      </p:sp>
      <p:sp>
        <p:nvSpPr>
          <p:cNvPr id="42" name="任意多边形: 形状 39"/>
          <p:cNvSpPr/>
          <p:nvPr>
            <p:custDataLst>
              <p:tags r:id="rId9"/>
            </p:custDataLst>
          </p:nvPr>
        </p:nvSpPr>
        <p:spPr>
          <a:xfrm>
            <a:off x="243840" y="1376363"/>
            <a:ext cx="4348639" cy="4381500"/>
          </a:xfrm>
          <a:custGeom>
            <a:avLst/>
            <a:gdLst>
              <a:gd name="connsiteX0" fmla="*/ 4537992 w 4537991"/>
              <a:gd name="connsiteY0" fmla="*/ 0 h 4659446"/>
              <a:gd name="connsiteX1" fmla="*/ 4537992 w 4537991"/>
              <a:gd name="connsiteY1" fmla="*/ 1064738 h 4659446"/>
              <a:gd name="connsiteX2" fmla="*/ 2426159 w 4537991"/>
              <a:gd name="connsiteY2" fmla="*/ 1064738 h 4659446"/>
              <a:gd name="connsiteX3" fmla="*/ 1087022 w 4537991"/>
              <a:gd name="connsiteY3" fmla="*/ 1591175 h 4659446"/>
              <a:gd name="connsiteX4" fmla="*/ 532369 w 4537991"/>
              <a:gd name="connsiteY4" fmla="*/ 2862093 h 4659446"/>
              <a:gd name="connsiteX5" fmla="*/ 1087022 w 4537991"/>
              <a:gd name="connsiteY5" fmla="*/ 4133010 h 4659446"/>
              <a:gd name="connsiteX6" fmla="*/ 2426159 w 4537991"/>
              <a:gd name="connsiteY6" fmla="*/ 4659447 h 4659446"/>
              <a:gd name="connsiteX7" fmla="*/ 2329648 w 4537991"/>
              <a:gd name="connsiteY7" fmla="*/ 4659447 h 4659446"/>
              <a:gd name="connsiteX8" fmla="*/ 0 w 4537991"/>
              <a:gd name="connsiteY8" fmla="*/ 2329723 h 4659446"/>
              <a:gd name="connsiteX9" fmla="*/ 682345 w 4537991"/>
              <a:gd name="connsiteY9" fmla="*/ 682345 h 4659446"/>
              <a:gd name="connsiteX10" fmla="*/ 2329648 w 4537991"/>
              <a:gd name="connsiteY10" fmla="*/ 0 h 4659446"/>
              <a:gd name="connsiteX11" fmla="*/ 4537992 w 4537991"/>
              <a:gd name="connsiteY11" fmla="*/ 0 h 465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7991" h="4659446">
                <a:moveTo>
                  <a:pt x="4537992" y="0"/>
                </a:moveTo>
                <a:lnTo>
                  <a:pt x="4537992" y="1064738"/>
                </a:lnTo>
                <a:lnTo>
                  <a:pt x="2426159" y="1064738"/>
                </a:lnTo>
                <a:cubicBezTo>
                  <a:pt x="1920332" y="1064738"/>
                  <a:pt x="1444698" y="1251752"/>
                  <a:pt x="1087022" y="1591175"/>
                </a:cubicBezTo>
                <a:cubicBezTo>
                  <a:pt x="729346" y="1930675"/>
                  <a:pt x="532369" y="2382048"/>
                  <a:pt x="532369" y="2862093"/>
                </a:cubicBezTo>
                <a:cubicBezTo>
                  <a:pt x="532369" y="3342138"/>
                  <a:pt x="729346" y="3793511"/>
                  <a:pt x="1087022" y="4133010"/>
                </a:cubicBezTo>
                <a:cubicBezTo>
                  <a:pt x="1444698" y="4472510"/>
                  <a:pt x="1920332" y="4659447"/>
                  <a:pt x="2426159" y="4659447"/>
                </a:cubicBezTo>
                <a:lnTo>
                  <a:pt x="2329648" y="4659447"/>
                </a:lnTo>
                <a:cubicBezTo>
                  <a:pt x="1042987" y="4659447"/>
                  <a:pt x="0" y="3616384"/>
                  <a:pt x="0" y="2329723"/>
                </a:cubicBezTo>
                <a:cubicBezTo>
                  <a:pt x="0" y="1686393"/>
                  <a:pt x="260785" y="1103982"/>
                  <a:pt x="682345" y="682345"/>
                </a:cubicBezTo>
                <a:cubicBezTo>
                  <a:pt x="1103906" y="260785"/>
                  <a:pt x="1686318" y="0"/>
                  <a:pt x="2329648" y="0"/>
                </a:cubicBezTo>
                <a:lnTo>
                  <a:pt x="4537992" y="0"/>
                </a:lnTo>
                <a:close/>
              </a:path>
            </a:pathLst>
          </a:custGeom>
          <a:solidFill>
            <a:schemeClr val="accent6"/>
          </a:solidFill>
          <a:ln w="12700" cap="flat">
            <a:solidFill>
              <a:srgbClr val="FFFFFF"/>
            </a:solidFill>
            <a:prstDash val="solid"/>
            <a:miter/>
          </a:ln>
        </p:spPr>
        <p:txBody>
          <a:bodyPr rot="0" spcFirstLastPara="0" vert="horz" wrap="square" lIns="2484120" tIns="0" rIns="0" bIns="352806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en-US" sz="2000" b="1">
                <a:solidFill>
                  <a:srgbClr val="FFFFFF"/>
                </a:solidFill>
                <a:sym typeface="+mn-ea"/>
              </a:rPr>
              <a:t>04   </a:t>
            </a:r>
            <a:r>
              <a:rPr lang="zh-CN" altLang="en-US" sz="2000" b="1">
                <a:solidFill>
                  <a:srgbClr val="FFFFFF"/>
                </a:solidFill>
                <a:sym typeface="+mn-ea"/>
              </a:rPr>
              <a:t>安全处理</a:t>
            </a:r>
            <a:endParaRPr lang="zh-CN" altLang="en-US" sz="2000" b="1">
              <a:solidFill>
                <a:srgbClr val="FFFFFF"/>
              </a:solidFill>
              <a:sym typeface="+mn-ea"/>
            </a:endParaRPr>
          </a:p>
        </p:txBody>
      </p:sp>
    </p:spTree>
    <p:custDataLst>
      <p:tags r:id="rId10"/>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2000250" y="339725"/>
            <a:ext cx="9521825" cy="1059815"/>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三、躬行实践</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（一）个人绿植养护实践</a:t>
            </a:r>
            <a:endParaRPr lang="zh-CN" altLang="en-US" sz="2800">
              <a:solidFill>
                <a:schemeClr val="accent6">
                  <a:lumMod val="75000"/>
                </a:schemeClr>
              </a:solidFill>
            </a:endParaRPr>
          </a:p>
        </p:txBody>
      </p:sp>
      <p:sp>
        <p:nvSpPr>
          <p:cNvPr id="6" name="圆角矩形 5"/>
          <p:cNvSpPr/>
          <p:nvPr>
            <p:custDataLst>
              <p:tags r:id="rId2"/>
            </p:custDataLst>
          </p:nvPr>
        </p:nvSpPr>
        <p:spPr>
          <a:xfrm>
            <a:off x="998582" y="1770608"/>
            <a:ext cx="4903013" cy="2011750"/>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5" name="图片 4" descr="/data/temp/d7b2f11e-a03a-450a-bb78-d84f7072a1e5/7ff76353-a539-11f0-a452-6a0bf625640f.jpeg7ff76353-a539-11f0-a452-6a0bf625640f"/>
          <p:cNvPicPr>
            <a:picLocks noChangeAspect="1"/>
          </p:cNvPicPr>
          <p:nvPr>
            <p:custDataLst>
              <p:tags r:id="rId3"/>
            </p:custDataLst>
          </p:nvPr>
        </p:nvPicPr>
        <p:blipFill rotWithShape="1">
          <a:blip r:embed="rId4"/>
          <a:srcRect l="2140" r="2140"/>
          <a:stretch>
            <a:fillRect/>
          </a:stretch>
        </p:blipFill>
        <p:spPr>
          <a:xfrm>
            <a:off x="999766" y="1770608"/>
            <a:ext cx="1283756" cy="2011750"/>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55" name="正文"/>
          <p:cNvSpPr txBox="1"/>
          <p:nvPr>
            <p:custDataLst>
              <p:tags r:id="rId5"/>
            </p:custDataLst>
          </p:nvPr>
        </p:nvSpPr>
        <p:spPr>
          <a:xfrm>
            <a:off x="2588895" y="2499360"/>
            <a:ext cx="3312160" cy="1148080"/>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个人养护实践可选择绿萝和多肉植物如胧月进行室内养护，室外则推荐月季或栀子花，以适应不同环境条件。</a:t>
            </a:r>
            <a:endParaRPr lang="zh-CN" altLang="en-US" sz="1600" dirty="0">
              <a:solidFill>
                <a:schemeClr val="tx1">
                  <a:lumMod val="85000"/>
                  <a:lumOff val="15000"/>
                </a:schemeClr>
              </a:solidFill>
              <a:latin typeface="+mn-ea"/>
              <a:cs typeface="+mn-ea"/>
              <a:sym typeface="+mn-ea"/>
            </a:endParaRPr>
          </a:p>
        </p:txBody>
      </p:sp>
      <p:sp>
        <p:nvSpPr>
          <p:cNvPr id="7" name="矩形 6"/>
          <p:cNvSpPr/>
          <p:nvPr>
            <p:custDataLst>
              <p:tags r:id="rId6"/>
            </p:custDataLst>
          </p:nvPr>
        </p:nvSpPr>
        <p:spPr>
          <a:xfrm>
            <a:off x="2588925" y="1919167"/>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选择合适的绿植种类</a:t>
            </a:r>
            <a:endParaRPr lang="zh-CN" altLang="en-US" b="1" dirty="0">
              <a:solidFill>
                <a:schemeClr val="accent1"/>
              </a:solidFill>
              <a:latin typeface="+mn-ea"/>
              <a:cs typeface="+mn-ea"/>
            </a:endParaRPr>
          </a:p>
        </p:txBody>
      </p:sp>
      <p:cxnSp>
        <p:nvCxnSpPr>
          <p:cNvPr id="9" name="直接连接符 8"/>
          <p:cNvCxnSpPr/>
          <p:nvPr>
            <p:custDataLst>
              <p:tags r:id="rId7"/>
            </p:custDataLst>
          </p:nvPr>
        </p:nvCxnSpPr>
        <p:spPr>
          <a:xfrm>
            <a:off x="2596027" y="2398578"/>
            <a:ext cx="294157"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10" name="圆角矩形 9"/>
          <p:cNvSpPr/>
          <p:nvPr>
            <p:custDataLst>
              <p:tags r:id="rId8"/>
            </p:custDataLst>
          </p:nvPr>
        </p:nvSpPr>
        <p:spPr>
          <a:xfrm>
            <a:off x="6157281" y="1770608"/>
            <a:ext cx="4903013" cy="2011750"/>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26" name="图片 25" descr="/data/temp/d7b2f11e-a03a-450a-bb78-d84f7072a1e5/7ff76402-a539-11f0-a452-6a0bf625640f.jpeg7ff76402-a539-11f0-a452-6a0bf625640f"/>
          <p:cNvPicPr>
            <a:picLocks noChangeAspect="1"/>
          </p:cNvPicPr>
          <p:nvPr>
            <p:custDataLst>
              <p:tags r:id="rId9"/>
            </p:custDataLst>
          </p:nvPr>
        </p:nvPicPr>
        <p:blipFill rotWithShape="1">
          <a:blip r:embed="rId10"/>
          <a:srcRect l="2107" r="2107"/>
          <a:stretch>
            <a:fillRect/>
          </a:stretch>
        </p:blipFill>
        <p:spPr>
          <a:xfrm>
            <a:off x="6158465" y="1770608"/>
            <a:ext cx="1283756" cy="2011750"/>
          </a:xfrm>
          <a:prstGeom prst="roundRect">
            <a:avLst>
              <a:gd name="adj" fmla="val 11894"/>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8" name="正文"/>
          <p:cNvSpPr txBox="1"/>
          <p:nvPr>
            <p:custDataLst>
              <p:tags r:id="rId11"/>
            </p:custDataLst>
          </p:nvPr>
        </p:nvSpPr>
        <p:spPr>
          <a:xfrm>
            <a:off x="7747635" y="2499360"/>
            <a:ext cx="3904615" cy="1148080"/>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绿萝需每周浇水</a:t>
            </a:r>
            <a:r>
              <a:rPr lang="en-US" altLang="zh-CN" sz="1600" dirty="0">
                <a:solidFill>
                  <a:schemeClr val="tx1">
                    <a:lumMod val="85000"/>
                    <a:lumOff val="15000"/>
                  </a:schemeClr>
                </a:solidFill>
                <a:latin typeface="+mn-ea"/>
                <a:cs typeface="+mn-ea"/>
                <a:sym typeface="+mn-ea"/>
              </a:rPr>
              <a:t>1</a:t>
            </a: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2</a:t>
            </a:r>
            <a:r>
              <a:rPr lang="zh-CN" altLang="en-US" sz="1600" dirty="0">
                <a:solidFill>
                  <a:schemeClr val="tx1">
                    <a:lumMod val="85000"/>
                    <a:lumOff val="15000"/>
                  </a:schemeClr>
                </a:solidFill>
                <a:latin typeface="+mn-ea"/>
                <a:cs typeface="+mn-ea"/>
                <a:sym typeface="+mn-ea"/>
              </a:rPr>
              <a:t>次，每月施一次氮肥为主的复合肥，放置于散射光充足的窗台；胧月每</a:t>
            </a:r>
            <a:r>
              <a:rPr lang="en-US" altLang="zh-CN" sz="1600" dirty="0">
                <a:solidFill>
                  <a:schemeClr val="tx1">
                    <a:lumMod val="85000"/>
                    <a:lumOff val="15000"/>
                  </a:schemeClr>
                </a:solidFill>
                <a:latin typeface="+mn-ea"/>
                <a:cs typeface="+mn-ea"/>
                <a:sym typeface="+mn-ea"/>
              </a:rPr>
              <a:t>10</a:t>
            </a:r>
            <a:r>
              <a:rPr lang="zh-CN" altLang="en-US" sz="1600" dirty="0">
                <a:solidFill>
                  <a:schemeClr val="tx1">
                    <a:lumMod val="85000"/>
                    <a:lumOff val="15000"/>
                  </a:schemeClr>
                </a:solidFill>
                <a:latin typeface="+mn-ea"/>
                <a:cs typeface="+mn-ea"/>
                <a:sym typeface="+mn-ea"/>
              </a:rPr>
              <a:t>～</a:t>
            </a:r>
            <a:r>
              <a:rPr lang="en-US" altLang="zh-CN" sz="1600" dirty="0">
                <a:solidFill>
                  <a:schemeClr val="tx1">
                    <a:lumMod val="85000"/>
                    <a:lumOff val="15000"/>
                  </a:schemeClr>
                </a:solidFill>
                <a:latin typeface="+mn-ea"/>
                <a:cs typeface="+mn-ea"/>
                <a:sym typeface="+mn-ea"/>
              </a:rPr>
              <a:t>15</a:t>
            </a:r>
            <a:r>
              <a:rPr lang="zh-CN" altLang="en-US" sz="1600" dirty="0">
                <a:solidFill>
                  <a:schemeClr val="tx1">
                    <a:lumMod val="85000"/>
                    <a:lumOff val="15000"/>
                  </a:schemeClr>
                </a:solidFill>
                <a:latin typeface="+mn-ea"/>
                <a:cs typeface="+mn-ea"/>
                <a:sym typeface="+mn-ea"/>
              </a:rPr>
              <a:t>天浇水一次，生长期每月施一次磷钾肥，需放置于南向阳台接受充足光照。</a:t>
            </a:r>
            <a:endParaRPr lang="zh-CN" altLang="en-US" sz="1600" dirty="0">
              <a:solidFill>
                <a:schemeClr val="tx1">
                  <a:lumMod val="85000"/>
                  <a:lumOff val="15000"/>
                </a:schemeClr>
              </a:solidFill>
              <a:latin typeface="+mn-ea"/>
              <a:cs typeface="+mn-ea"/>
              <a:sym typeface="+mn-ea"/>
            </a:endParaRPr>
          </a:p>
        </p:txBody>
      </p:sp>
      <p:sp>
        <p:nvSpPr>
          <p:cNvPr id="11" name="矩形 10"/>
          <p:cNvSpPr/>
          <p:nvPr>
            <p:custDataLst>
              <p:tags r:id="rId12"/>
            </p:custDataLst>
          </p:nvPr>
        </p:nvSpPr>
        <p:spPr>
          <a:xfrm>
            <a:off x="7747623" y="1919167"/>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制订个性化的养护计划</a:t>
            </a:r>
            <a:endParaRPr lang="zh-CN" altLang="en-US" b="1">
              <a:solidFill>
                <a:schemeClr val="accent2"/>
              </a:solidFill>
              <a:latin typeface="+mn-ea"/>
              <a:cs typeface="+mn-ea"/>
            </a:endParaRPr>
          </a:p>
        </p:txBody>
      </p:sp>
      <p:cxnSp>
        <p:nvCxnSpPr>
          <p:cNvPr id="12" name="直接连接符 11"/>
          <p:cNvCxnSpPr/>
          <p:nvPr>
            <p:custDataLst>
              <p:tags r:id="rId13"/>
            </p:custDataLst>
          </p:nvPr>
        </p:nvCxnSpPr>
        <p:spPr>
          <a:xfrm>
            <a:off x="7754726" y="2398578"/>
            <a:ext cx="294157"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37" name="圆角矩形 36"/>
          <p:cNvSpPr/>
          <p:nvPr>
            <p:custDataLst>
              <p:tags r:id="rId14"/>
            </p:custDataLst>
          </p:nvPr>
        </p:nvSpPr>
        <p:spPr>
          <a:xfrm>
            <a:off x="997399" y="4097231"/>
            <a:ext cx="4903013" cy="2011750"/>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8" name="图片 37" descr="/data/temp/d7b2f11e-a03a-450a-bb78-d84f7072a1e5/7ff76457-a539-11f0-a452-6a0bf625640f.jpeg7ff76457-a539-11f0-a452-6a0bf625640f"/>
          <p:cNvPicPr>
            <a:picLocks noChangeAspect="1"/>
          </p:cNvPicPr>
          <p:nvPr>
            <p:custDataLst>
              <p:tags r:id="rId15"/>
            </p:custDataLst>
          </p:nvPr>
        </p:nvPicPr>
        <p:blipFill rotWithShape="1">
          <a:blip r:embed="rId16"/>
          <a:srcRect l="2174" r="2174"/>
          <a:stretch>
            <a:fillRect/>
          </a:stretch>
        </p:blipFill>
        <p:spPr>
          <a:xfrm>
            <a:off x="998582" y="4097231"/>
            <a:ext cx="1283756" cy="2011750"/>
          </a:xfrm>
          <a:prstGeom prst="roundRect">
            <a:avLst>
              <a:gd name="adj" fmla="val 11894"/>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39" name="正文"/>
          <p:cNvSpPr txBox="1"/>
          <p:nvPr>
            <p:custDataLst>
              <p:tags r:id="rId17"/>
            </p:custDataLst>
          </p:nvPr>
        </p:nvSpPr>
        <p:spPr>
          <a:xfrm>
            <a:off x="2587741" y="4825817"/>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每周测量株高、新叶数量，拍照记录叶片状态，如绿萝新叶展开时间、胧月叶片饱满度变化，以监控植物生长状况。</a:t>
            </a:r>
            <a:endParaRPr lang="zh-CN" altLang="en-US" sz="1600" dirty="0">
              <a:solidFill>
                <a:schemeClr val="tx1">
                  <a:lumMod val="85000"/>
                  <a:lumOff val="15000"/>
                </a:schemeClr>
              </a:solidFill>
              <a:latin typeface="+mn-ea"/>
              <a:cs typeface="+mn-ea"/>
              <a:sym typeface="+mn-ea"/>
            </a:endParaRPr>
          </a:p>
        </p:txBody>
      </p:sp>
      <p:sp>
        <p:nvSpPr>
          <p:cNvPr id="40" name="矩形 39"/>
          <p:cNvSpPr/>
          <p:nvPr>
            <p:custDataLst>
              <p:tags r:id="rId18"/>
            </p:custDataLst>
          </p:nvPr>
        </p:nvSpPr>
        <p:spPr>
          <a:xfrm>
            <a:off x="2587741" y="4245789"/>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记录植物生长数据</a:t>
            </a:r>
            <a:endParaRPr lang="zh-CN" altLang="en-US" b="1">
              <a:solidFill>
                <a:schemeClr val="accent1"/>
              </a:solidFill>
              <a:latin typeface="+mn-ea"/>
              <a:cs typeface="+mn-ea"/>
            </a:endParaRPr>
          </a:p>
        </p:txBody>
      </p:sp>
      <p:cxnSp>
        <p:nvCxnSpPr>
          <p:cNvPr id="41" name="直接连接符 40"/>
          <p:cNvCxnSpPr/>
          <p:nvPr>
            <p:custDataLst>
              <p:tags r:id="rId19"/>
            </p:custDataLst>
          </p:nvPr>
        </p:nvCxnSpPr>
        <p:spPr>
          <a:xfrm>
            <a:off x="2594843" y="4725200"/>
            <a:ext cx="294157"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43" name="圆角矩形 42"/>
          <p:cNvSpPr/>
          <p:nvPr>
            <p:custDataLst>
              <p:tags r:id="rId20"/>
            </p:custDataLst>
          </p:nvPr>
        </p:nvSpPr>
        <p:spPr>
          <a:xfrm>
            <a:off x="6156097" y="4097231"/>
            <a:ext cx="4903013" cy="2011750"/>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44" name="图片 43" descr="/data/temp/d7b2f11e-a03a-450a-bb78-d84f7072a1e5/7ff764c9-a539-11f0-a452-6a0bf625640f.jpeg7ff764c9-a539-11f0-a452-6a0bf625640f"/>
          <p:cNvPicPr>
            <a:picLocks noChangeAspect="1"/>
          </p:cNvPicPr>
          <p:nvPr>
            <p:custDataLst>
              <p:tags r:id="rId21"/>
            </p:custDataLst>
          </p:nvPr>
        </p:nvPicPr>
        <p:blipFill rotWithShape="1">
          <a:blip r:embed="rId22"/>
          <a:srcRect l="2107" r="2107"/>
          <a:stretch>
            <a:fillRect/>
          </a:stretch>
        </p:blipFill>
        <p:spPr>
          <a:xfrm>
            <a:off x="6157281" y="4097231"/>
            <a:ext cx="1283756" cy="2011750"/>
          </a:xfrm>
          <a:prstGeom prst="roundRect">
            <a:avLst>
              <a:gd name="adj" fmla="val 11894"/>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45" name="正文"/>
          <p:cNvSpPr txBox="1"/>
          <p:nvPr>
            <p:custDataLst>
              <p:tags r:id="rId23"/>
            </p:custDataLst>
          </p:nvPr>
        </p:nvSpPr>
        <p:spPr>
          <a:xfrm>
            <a:off x="7746365" y="4826000"/>
            <a:ext cx="3878580" cy="1148080"/>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若绿萝叶片发黄，需检查土壤</a:t>
            </a:r>
            <a:r>
              <a:rPr lang="en-US" altLang="zh-CN" sz="1600" dirty="0">
                <a:solidFill>
                  <a:schemeClr val="tx1">
                    <a:lumMod val="85000"/>
                    <a:lumOff val="15000"/>
                  </a:schemeClr>
                </a:solidFill>
                <a:latin typeface="+mn-ea"/>
                <a:cs typeface="+mn-ea"/>
                <a:sym typeface="+mn-ea"/>
              </a:rPr>
              <a:t>pH</a:t>
            </a:r>
            <a:r>
              <a:rPr lang="zh-CN" altLang="en-US" sz="1600" dirty="0">
                <a:solidFill>
                  <a:schemeClr val="tx1">
                    <a:lumMod val="85000"/>
                    <a:lumOff val="15000"/>
                  </a:schemeClr>
                </a:solidFill>
                <a:latin typeface="+mn-ea"/>
                <a:cs typeface="+mn-ea"/>
                <a:sym typeface="+mn-ea"/>
              </a:rPr>
              <a:t>值并添加硫酸亚铁溶液调节酸性；若胧月叶片皱缩，则增加浇水频率但避免盆土积水。</a:t>
            </a:r>
            <a:endParaRPr lang="zh-CN" altLang="en-US" sz="1600" dirty="0">
              <a:solidFill>
                <a:schemeClr val="tx1">
                  <a:lumMod val="85000"/>
                  <a:lumOff val="15000"/>
                </a:schemeClr>
              </a:solidFill>
              <a:latin typeface="+mn-ea"/>
              <a:cs typeface="+mn-ea"/>
              <a:sym typeface="+mn-ea"/>
            </a:endParaRPr>
          </a:p>
        </p:txBody>
      </p:sp>
      <p:sp>
        <p:nvSpPr>
          <p:cNvPr id="46" name="矩形 45"/>
          <p:cNvSpPr/>
          <p:nvPr>
            <p:custDataLst>
              <p:tags r:id="rId24"/>
            </p:custDataLst>
          </p:nvPr>
        </p:nvSpPr>
        <p:spPr>
          <a:xfrm>
            <a:off x="7746440" y="4245789"/>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针对问题调整养护措施</a:t>
            </a:r>
            <a:endParaRPr lang="zh-CN" altLang="en-US" b="1">
              <a:solidFill>
                <a:schemeClr val="accent2"/>
              </a:solidFill>
              <a:latin typeface="+mn-ea"/>
              <a:cs typeface="+mn-ea"/>
            </a:endParaRPr>
          </a:p>
        </p:txBody>
      </p:sp>
      <p:cxnSp>
        <p:nvCxnSpPr>
          <p:cNvPr id="47" name="直接连接符 46"/>
          <p:cNvCxnSpPr/>
          <p:nvPr>
            <p:custDataLst>
              <p:tags r:id="rId25"/>
            </p:custDataLst>
          </p:nvPr>
        </p:nvCxnSpPr>
        <p:spPr>
          <a:xfrm>
            <a:off x="7753542" y="4725200"/>
            <a:ext cx="294157"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a839419c-2936-4621-a211-fde577c45600/4e22da80-a539-11f0-a452-6a0bf625640f.jpg@base@tag=imgScale&amp;m=1&amp;w=1423&amp;h=1781&amp;q=954e22da80-a539-11f0-a452-6a0bf625640f"/>
          <p:cNvPicPr>
            <a:picLocks noChangeAspect="1"/>
          </p:cNvPicPr>
          <p:nvPr>
            <p:custDataLst>
              <p:tags r:id="rId2"/>
            </p:custDataLst>
          </p:nvPr>
        </p:nvPicPr>
        <p:blipFill>
          <a:blip r:embed="rId3"/>
          <a:srcRect l="13516" r="13516"/>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1289050" y="560070"/>
            <a:ext cx="9929495" cy="441960"/>
          </a:xfrm>
        </p:spPr>
        <p:txBody>
          <a:bodyPr>
            <a:noAutofit/>
          </a:bodyPr>
          <a:lstStyle/>
          <a:p>
            <a:r>
              <a:rPr lang="zh-CN" altLang="en-US" sz="2800">
                <a:solidFill>
                  <a:schemeClr val="accent6">
                    <a:lumMod val="75000"/>
                  </a:schemeClr>
                </a:solidFill>
              </a:rPr>
              <a:t>（二）公共区域绿植养护劳动</a:t>
            </a:r>
            <a:endParaRPr lang="zh-CN" altLang="en-US" sz="2800">
              <a:solidFill>
                <a:schemeClr val="accent6">
                  <a:lumMod val="75000"/>
                </a:schemeClr>
              </a:solidFill>
            </a:endParaRPr>
          </a:p>
        </p:txBody>
      </p:sp>
      <p:sp>
        <p:nvSpPr>
          <p:cNvPr id="3" name="边界"/>
          <p:cNvSpPr/>
          <p:nvPr>
            <p:custDataLst>
              <p:tags r:id="rId5"/>
            </p:custDataLst>
          </p:nvPr>
        </p:nvSpPr>
        <p:spPr>
          <a:xfrm>
            <a:off x="890905" y="1300480"/>
            <a:ext cx="600710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charset="-122"/>
              <a:sym typeface="+mn-ea"/>
            </a:endParaRPr>
          </a:p>
        </p:txBody>
      </p:sp>
      <p:sp>
        <p:nvSpPr>
          <p:cNvPr id="4" name="矩形 8"/>
          <p:cNvSpPr/>
          <p:nvPr>
            <p:custDataLst>
              <p:tags r:id="rId6"/>
            </p:custDataLst>
          </p:nvPr>
        </p:nvSpPr>
        <p:spPr>
          <a:xfrm>
            <a:off x="890905" y="1294130"/>
            <a:ext cx="47371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01</a:t>
            </a:r>
            <a:endParaRPr lang="en-US" altLang="zh-CN" sz="2000" b="1" dirty="0">
              <a:solidFill>
                <a:schemeClr val="accent6"/>
              </a:solidFill>
              <a:latin typeface="+mn-ea"/>
              <a:cs typeface="+mn-ea"/>
            </a:endParaRPr>
          </a:p>
        </p:txBody>
      </p:sp>
      <p:sp>
        <p:nvSpPr>
          <p:cNvPr id="10" name="矩形 9"/>
          <p:cNvSpPr/>
          <p:nvPr>
            <p:custDataLst>
              <p:tags r:id="rId7"/>
            </p:custDataLst>
          </p:nvPr>
        </p:nvSpPr>
        <p:spPr>
          <a:xfrm>
            <a:off x="1289685" y="1294765"/>
            <a:ext cx="554609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校园绿化带的分组养护任务</a:t>
            </a:r>
            <a:endParaRPr lang="zh-CN" altLang="en-US" sz="2000" b="1" dirty="0">
              <a:solidFill>
                <a:schemeClr val="accent6"/>
              </a:solidFill>
              <a:latin typeface="+mn-ea"/>
              <a:cs typeface="+mn-ea"/>
            </a:endParaRPr>
          </a:p>
        </p:txBody>
      </p:sp>
      <p:sp>
        <p:nvSpPr>
          <p:cNvPr id="11" name="矩形 10"/>
          <p:cNvSpPr/>
          <p:nvPr>
            <p:custDataLst>
              <p:tags r:id="rId8"/>
            </p:custDataLst>
          </p:nvPr>
        </p:nvSpPr>
        <p:spPr>
          <a:xfrm>
            <a:off x="1288415" y="1649095"/>
            <a:ext cx="55460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分组负责不同区域，草坪组定期修剪保持高度</a:t>
            </a:r>
            <a:r>
              <a:rPr lang="en-US" altLang="zh-CN" sz="1600" dirty="0">
                <a:ln>
                  <a:noFill/>
                  <a:prstDash val="sysDot"/>
                </a:ln>
                <a:solidFill>
                  <a:schemeClr val="tx1">
                    <a:lumMod val="85000"/>
                    <a:lumOff val="15000"/>
                  </a:schemeClr>
                </a:solidFill>
                <a:latin typeface="+mn-ea"/>
                <a:cs typeface="+mn-ea"/>
                <a:sym typeface="+mn-ea"/>
              </a:rPr>
              <a:t>3</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5cm</a:t>
            </a:r>
            <a:r>
              <a:rPr lang="zh-CN" altLang="en-US" sz="1600" dirty="0">
                <a:ln>
                  <a:noFill/>
                  <a:prstDash val="sysDot"/>
                </a:ln>
                <a:solidFill>
                  <a:schemeClr val="tx1">
                    <a:lumMod val="85000"/>
                    <a:lumOff val="15000"/>
                  </a:schemeClr>
                </a:solidFill>
                <a:latin typeface="+mn-ea"/>
                <a:cs typeface="+mn-ea"/>
                <a:sym typeface="+mn-ea"/>
              </a:rPr>
              <a:t>，灌木组进行造型修剪，花卉组及时摘除残花，防治病虫害。</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1031442" y="1709481"/>
            <a:ext cx="10160" cy="68326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890905" y="2516505"/>
            <a:ext cx="47371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7" name="矩形 2"/>
          <p:cNvSpPr/>
          <p:nvPr>
            <p:custDataLst>
              <p:tags r:id="rId11"/>
            </p:custDataLst>
          </p:nvPr>
        </p:nvSpPr>
        <p:spPr>
          <a:xfrm>
            <a:off x="1289685" y="2517140"/>
            <a:ext cx="554609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社区公园的季节性养护工作</a:t>
            </a:r>
            <a:endParaRPr lang="zh-CN" altLang="en-US" sz="2000" b="1" dirty="0">
              <a:solidFill>
                <a:schemeClr val="accent6"/>
              </a:solidFill>
              <a:latin typeface="+mn-ea"/>
              <a:cs typeface="+mn-ea"/>
            </a:endParaRPr>
          </a:p>
        </p:txBody>
      </p:sp>
      <p:sp>
        <p:nvSpPr>
          <p:cNvPr id="8" name="矩形 3"/>
          <p:cNvSpPr/>
          <p:nvPr>
            <p:custDataLst>
              <p:tags r:id="rId12"/>
            </p:custDataLst>
          </p:nvPr>
        </p:nvSpPr>
        <p:spPr>
          <a:xfrm>
            <a:off x="1288415" y="2872105"/>
            <a:ext cx="55460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春季补种缺失植株，夏季浇水抗旱，秋季清理落叶，冬季做好防寒措施，如包裹树干、铺设覆盖物，确保植物健康。</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1031442" y="2931595"/>
            <a:ext cx="10160" cy="68326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890905" y="3739515"/>
            <a:ext cx="47371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03</a:t>
            </a:r>
            <a:endParaRPr lang="en-US" altLang="zh-CN" sz="2000" b="1" dirty="0">
              <a:solidFill>
                <a:schemeClr val="accent6"/>
              </a:solidFill>
              <a:latin typeface="+mn-ea"/>
              <a:cs typeface="+mn-ea"/>
            </a:endParaRPr>
          </a:p>
        </p:txBody>
      </p:sp>
      <p:sp>
        <p:nvSpPr>
          <p:cNvPr id="38" name="矩形 37"/>
          <p:cNvSpPr/>
          <p:nvPr>
            <p:custDataLst>
              <p:tags r:id="rId15"/>
            </p:custDataLst>
          </p:nvPr>
        </p:nvSpPr>
        <p:spPr>
          <a:xfrm>
            <a:off x="1289685" y="3740150"/>
            <a:ext cx="554609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教室或办公室绿植的日常管理</a:t>
            </a:r>
            <a:endParaRPr lang="zh-CN" altLang="en-US" sz="2000" b="1" dirty="0">
              <a:solidFill>
                <a:schemeClr val="accent6"/>
              </a:solidFill>
              <a:latin typeface="+mn-ea"/>
              <a:cs typeface="+mn-ea"/>
            </a:endParaRPr>
          </a:p>
        </p:txBody>
      </p:sp>
      <p:sp>
        <p:nvSpPr>
          <p:cNvPr id="39" name="矩形 38"/>
          <p:cNvSpPr/>
          <p:nvPr>
            <p:custDataLst>
              <p:tags r:id="rId16"/>
            </p:custDataLst>
          </p:nvPr>
        </p:nvSpPr>
        <p:spPr>
          <a:xfrm>
            <a:off x="1288415" y="4094480"/>
            <a:ext cx="55460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建立轮值制度，记录温湿度，根据天气调整浇水频率，每周进行一次叶面清洁，去除灰尘以利光合作用。</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1031442" y="4154979"/>
            <a:ext cx="10160" cy="68326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890905" y="4962525"/>
            <a:ext cx="47371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04</a:t>
            </a:r>
            <a:endParaRPr lang="en-US" altLang="zh-CN" sz="2000" b="1" dirty="0">
              <a:solidFill>
                <a:schemeClr val="accent6"/>
              </a:solidFill>
              <a:latin typeface="+mn-ea"/>
              <a:cs typeface="+mn-ea"/>
            </a:endParaRPr>
          </a:p>
        </p:txBody>
      </p:sp>
      <p:sp>
        <p:nvSpPr>
          <p:cNvPr id="43" name="矩形 42"/>
          <p:cNvSpPr/>
          <p:nvPr>
            <p:custDataLst>
              <p:tags r:id="rId19"/>
            </p:custDataLst>
          </p:nvPr>
        </p:nvSpPr>
        <p:spPr>
          <a:xfrm>
            <a:off x="1289685" y="4963160"/>
            <a:ext cx="5546090"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6"/>
                </a:solidFill>
                <a:latin typeface="+mn-ea"/>
                <a:cs typeface="+mn-ea"/>
              </a:rPr>
              <a:t>制作公共区域绿植养护手册</a:t>
            </a:r>
            <a:endParaRPr lang="zh-CN" altLang="en-US" sz="2000" b="1" dirty="0">
              <a:solidFill>
                <a:schemeClr val="accent6"/>
              </a:solidFill>
              <a:latin typeface="+mn-ea"/>
              <a:cs typeface="+mn-ea"/>
            </a:endParaRPr>
          </a:p>
        </p:txBody>
      </p:sp>
      <p:sp>
        <p:nvSpPr>
          <p:cNvPr id="44" name="矩形 43"/>
          <p:cNvSpPr/>
          <p:nvPr>
            <p:custDataLst>
              <p:tags r:id="rId20"/>
            </p:custDataLst>
          </p:nvPr>
        </p:nvSpPr>
        <p:spPr>
          <a:xfrm>
            <a:off x="1288415" y="5317490"/>
            <a:ext cx="5546090"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制作养护手册，标注每种植物的浇水周期、光照需求及常见问题处理方法，确保养护工作的连续性和规范性。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487170" y="278765"/>
            <a:ext cx="733806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（三）绿植美化与创意实践</a:t>
            </a:r>
            <a:endParaRPr lang="zh-CN" altLang="en-US" sz="2800">
              <a:solidFill>
                <a:schemeClr val="accent6">
                  <a:lumMod val="75000"/>
                </a:schemeClr>
              </a:solidFill>
            </a:endParaRPr>
          </a:p>
        </p:txBody>
      </p:sp>
      <p:sp>
        <p:nvSpPr>
          <p:cNvPr id="2" name="矩形 3"/>
          <p:cNvSpPr/>
          <p:nvPr>
            <p:custDataLst>
              <p:tags r:id="rId2"/>
            </p:custDataLst>
          </p:nvPr>
        </p:nvSpPr>
        <p:spPr>
          <a:xfrm>
            <a:off x="2130316" y="1729457"/>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利用修剪的健康枝条进行扦插繁殖，如绿萝选择带气根的茎段，月季选取半木质化枝条，保持适宜温度和湿度，促进生根。</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29681" y="126587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绿植的扦插繁殖技巧</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30450" y="1331916"/>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38572" y="291128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设计组合盆栽时需考虑植物生态习性，如多肉拼盘选择光照需求一致的品种，室内观叶组合则高秆与低矮植物搭配，增强观赏性。</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37936" y="2447064"/>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组合盆栽设计的生态考量</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38706" y="2513744"/>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29681" y="4102004"/>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参与校园或社区的绿植美化活动，如布置悬挂盆栽、设计花坛，选用四季开花植物搭配常绿灌木，美化环境。</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29046" y="363841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参与绿植美化活动的实践</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29815" y="3704463"/>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38572" y="525462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活动后展示作品，讲解设计思路与养护要点，分享劳动过程中的创意与挑战，体会绿植养护在改善环境、提升生活品质中的实际价值。</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37936" y="4790398"/>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分享绿植养护的创意与挑战</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38706" y="4857078"/>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任务六　</a:t>
            </a:r>
            <a:br>
              <a:rPr lang="zh-CN" altLang="en-US" sz="6600">
                <a:solidFill>
                  <a:schemeClr val="accent1">
                    <a:lumMod val="50000"/>
                  </a:schemeClr>
                </a:solidFill>
              </a:rPr>
            </a:br>
            <a:r>
              <a:rPr lang="zh-CN" altLang="en-US" sz="6600">
                <a:solidFill>
                  <a:schemeClr val="accent1">
                    <a:lumMod val="50000"/>
                  </a:schemeClr>
                </a:solidFill>
              </a:rPr>
              <a:t>非遗剪纸</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75105" y="180975"/>
            <a:ext cx="9544685" cy="9518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20000"/>
              </a:lnSpc>
            </a:pPr>
            <a:r>
              <a:rPr lang="zh-CN" altLang="en-US" sz="3600">
                <a:solidFill>
                  <a:schemeClr val="accent6">
                    <a:lumMod val="75000"/>
                  </a:schemeClr>
                </a:solidFill>
              </a:rPr>
              <a:t>一、学习知识</a:t>
            </a:r>
            <a:endParaRPr lang="zh-CN" altLang="en-US" sz="3600">
              <a:solidFill>
                <a:schemeClr val="accent6">
                  <a:lumMod val="75000"/>
                </a:schemeClr>
              </a:solidFill>
            </a:endParaRPr>
          </a:p>
          <a:p>
            <a:pPr>
              <a:lnSpc>
                <a:spcPct val="120000"/>
              </a:lnSpc>
            </a:pPr>
            <a:r>
              <a:rPr lang="zh-CN" altLang="en-US" sz="2800">
                <a:solidFill>
                  <a:schemeClr val="accent6">
                    <a:lumMod val="75000"/>
                  </a:schemeClr>
                </a:solidFill>
              </a:rPr>
              <a:t>（一）剪纸的概念</a:t>
            </a:r>
            <a:endParaRPr lang="zh-CN" altLang="en-US" sz="2800">
              <a:solidFill>
                <a:schemeClr val="accent6">
                  <a:lumMod val="75000"/>
                </a:schemeClr>
              </a:solidFill>
            </a:endParaRPr>
          </a:p>
        </p:txBody>
      </p:sp>
      <p:sp>
        <p:nvSpPr>
          <p:cNvPr id="59" name="矩形 58"/>
          <p:cNvSpPr/>
          <p:nvPr>
            <p:custDataLst>
              <p:tags r:id="rId2"/>
            </p:custDataLst>
          </p:nvPr>
        </p:nvSpPr>
        <p:spPr>
          <a:xfrm>
            <a:off x="1173777" y="3236243"/>
            <a:ext cx="2120432" cy="47164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剪纸的定义与起源</a:t>
            </a:r>
            <a:endParaRPr lang="zh-CN" altLang="en-US" b="1" dirty="0">
              <a:solidFill>
                <a:schemeClr val="accent1"/>
              </a:solidFill>
              <a:latin typeface="+mn-ea"/>
              <a:cs typeface="+mn-ea"/>
            </a:endParaRPr>
          </a:p>
        </p:txBody>
      </p:sp>
      <p:sp>
        <p:nvSpPr>
          <p:cNvPr id="60" name="矩形 59"/>
          <p:cNvSpPr/>
          <p:nvPr>
            <p:custDataLst>
              <p:tags r:id="rId3"/>
            </p:custDataLst>
          </p:nvPr>
        </p:nvSpPr>
        <p:spPr>
          <a:xfrm>
            <a:off x="1162347" y="3866191"/>
            <a:ext cx="2120431" cy="1528839"/>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剪纸，也称刻纸，是中国汉族古老的民间艺术形式之一，以纸为材料，通过剪刀或刻刀创作出透空的视觉艺术效果。</a:t>
            </a:r>
            <a:endParaRPr lang="zh-CN" altLang="en-US" sz="1600" dirty="0">
              <a:ln>
                <a:noFill/>
                <a:prstDash val="sysDot"/>
              </a:ln>
              <a:solidFill>
                <a:schemeClr val="tx1">
                  <a:lumMod val="85000"/>
                  <a:lumOff val="15000"/>
                </a:schemeClr>
              </a:solidFill>
              <a:latin typeface="+mn-ea"/>
              <a:cs typeface="+mn-ea"/>
            </a:endParaRPr>
          </a:p>
        </p:txBody>
      </p:sp>
      <p:sp>
        <p:nvSpPr>
          <p:cNvPr id="62" name="矩形 61"/>
          <p:cNvSpPr/>
          <p:nvPr>
            <p:custDataLst>
              <p:tags r:id="rId4"/>
            </p:custDataLst>
          </p:nvPr>
        </p:nvSpPr>
        <p:spPr>
          <a:xfrm>
            <a:off x="3754979" y="3231894"/>
            <a:ext cx="2120432" cy="47164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剪纸作为镂空艺术的特点</a:t>
            </a:r>
            <a:endParaRPr lang="zh-CN" altLang="en-US" b="1">
              <a:solidFill>
                <a:schemeClr val="accent2"/>
              </a:solidFill>
              <a:latin typeface="+mn-ea"/>
              <a:cs typeface="+mn-ea"/>
            </a:endParaRPr>
          </a:p>
        </p:txBody>
      </p:sp>
      <p:sp>
        <p:nvSpPr>
          <p:cNvPr id="63" name="矩形 62"/>
          <p:cNvSpPr/>
          <p:nvPr>
            <p:custDataLst>
              <p:tags r:id="rId5"/>
            </p:custDataLst>
          </p:nvPr>
        </p:nvSpPr>
        <p:spPr>
          <a:xfrm>
            <a:off x="3743549" y="3871782"/>
            <a:ext cx="2120430" cy="1528839"/>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作为一种镂空艺术，剪纸通过剪刻纸张来展现其独特的艺术魅力，给人以透空的视觉享受。</a:t>
            </a:r>
            <a:endParaRPr lang="zh-CN" altLang="en-US" sz="1600" dirty="0">
              <a:ln>
                <a:noFill/>
                <a:prstDash val="sysDot"/>
              </a:ln>
              <a:solidFill>
                <a:schemeClr val="tx1">
                  <a:lumMod val="85000"/>
                  <a:lumOff val="15000"/>
                </a:schemeClr>
              </a:solidFill>
              <a:latin typeface="+mn-ea"/>
              <a:cs typeface="+mn-ea"/>
            </a:endParaRPr>
          </a:p>
        </p:txBody>
      </p:sp>
      <p:sp>
        <p:nvSpPr>
          <p:cNvPr id="64" name="矩形 63"/>
          <p:cNvSpPr/>
          <p:nvPr>
            <p:custDataLst>
              <p:tags r:id="rId6"/>
            </p:custDataLst>
          </p:nvPr>
        </p:nvSpPr>
        <p:spPr>
          <a:xfrm>
            <a:off x="6315058" y="3231894"/>
            <a:ext cx="2120432" cy="47164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剪纸在中国文化中的地位</a:t>
            </a:r>
            <a:endParaRPr lang="zh-CN" altLang="en-US" b="1">
              <a:solidFill>
                <a:schemeClr val="accent1"/>
              </a:solidFill>
              <a:latin typeface="+mn-ea"/>
              <a:cs typeface="+mn-ea"/>
            </a:endParaRPr>
          </a:p>
        </p:txBody>
      </p:sp>
      <p:sp>
        <p:nvSpPr>
          <p:cNvPr id="65" name="矩形 64"/>
          <p:cNvSpPr/>
          <p:nvPr>
            <p:custDataLst>
              <p:tags r:id="rId7"/>
            </p:custDataLst>
          </p:nvPr>
        </p:nvSpPr>
        <p:spPr>
          <a:xfrm>
            <a:off x="6296795" y="3871782"/>
            <a:ext cx="2127268" cy="1528839"/>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2006</a:t>
            </a:r>
            <a:r>
              <a:rPr lang="zh-CN" altLang="en-US" sz="1600" dirty="0">
                <a:ln>
                  <a:noFill/>
                  <a:prstDash val="sysDot"/>
                </a:ln>
                <a:solidFill>
                  <a:schemeClr val="tx1">
                    <a:lumMod val="85000"/>
                    <a:lumOff val="15000"/>
                  </a:schemeClr>
                </a:solidFill>
                <a:latin typeface="+mn-ea"/>
                <a:cs typeface="+mn-ea"/>
              </a:rPr>
              <a:t>年</a:t>
            </a:r>
            <a:r>
              <a:rPr lang="en-US" altLang="zh-CN" sz="1600" dirty="0">
                <a:ln>
                  <a:noFill/>
                  <a:prstDash val="sysDot"/>
                </a:ln>
                <a:solidFill>
                  <a:schemeClr val="tx1">
                    <a:lumMod val="85000"/>
                    <a:lumOff val="15000"/>
                  </a:schemeClr>
                </a:solidFill>
                <a:latin typeface="+mn-ea"/>
                <a:cs typeface="+mn-ea"/>
              </a:rPr>
              <a:t>5</a:t>
            </a:r>
            <a:r>
              <a:rPr lang="zh-CN" altLang="en-US" sz="1600" dirty="0">
                <a:ln>
                  <a:noFill/>
                  <a:prstDash val="sysDot"/>
                </a:ln>
                <a:solidFill>
                  <a:schemeClr val="tx1">
                    <a:lumMod val="85000"/>
                    <a:lumOff val="15000"/>
                  </a:schemeClr>
                </a:solidFill>
                <a:latin typeface="+mn-ea"/>
                <a:cs typeface="+mn-ea"/>
              </a:rPr>
              <a:t>月</a:t>
            </a:r>
            <a:r>
              <a:rPr lang="en-US" altLang="zh-CN" sz="1600" dirty="0">
                <a:ln>
                  <a:noFill/>
                  <a:prstDash val="sysDot"/>
                </a:ln>
                <a:solidFill>
                  <a:schemeClr val="tx1">
                    <a:lumMod val="85000"/>
                    <a:lumOff val="15000"/>
                  </a:schemeClr>
                </a:solidFill>
                <a:latin typeface="+mn-ea"/>
                <a:cs typeface="+mn-ea"/>
              </a:rPr>
              <a:t>20</a:t>
            </a:r>
            <a:r>
              <a:rPr lang="zh-CN" altLang="en-US" sz="1600" dirty="0">
                <a:ln>
                  <a:noFill/>
                  <a:prstDash val="sysDot"/>
                </a:ln>
                <a:solidFill>
                  <a:schemeClr val="tx1">
                    <a:lumMod val="85000"/>
                    <a:lumOff val="15000"/>
                  </a:schemeClr>
                </a:solidFill>
                <a:latin typeface="+mn-ea"/>
                <a:cs typeface="+mn-ea"/>
              </a:rPr>
              <a:t>日，剪纸被列入第一批国家级非物质文化遗产名录，这体现了国家对这一传统民间艺术的重视和保护，凸显了剪纸在中国文化艺术宝库中的重要地位。</a:t>
            </a:r>
            <a:endParaRPr lang="zh-CN" altLang="en-US" sz="1600" dirty="0">
              <a:ln>
                <a:noFill/>
                <a:prstDash val="sysDot"/>
              </a:ln>
              <a:solidFill>
                <a:schemeClr val="tx1">
                  <a:lumMod val="85000"/>
                  <a:lumOff val="15000"/>
                </a:schemeClr>
              </a:solidFill>
              <a:latin typeface="+mn-ea"/>
              <a:cs typeface="+mn-ea"/>
            </a:endParaRPr>
          </a:p>
        </p:txBody>
      </p:sp>
      <p:sp>
        <p:nvSpPr>
          <p:cNvPr id="66" name="矩形 65"/>
          <p:cNvSpPr/>
          <p:nvPr>
            <p:custDataLst>
              <p:tags r:id="rId8"/>
            </p:custDataLst>
          </p:nvPr>
        </p:nvSpPr>
        <p:spPr>
          <a:xfrm>
            <a:off x="8833516" y="3236243"/>
            <a:ext cx="2120432" cy="47164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剪纸在国际上的认可与影响</a:t>
            </a:r>
            <a:endParaRPr lang="zh-CN" altLang="en-US" b="1" dirty="0">
              <a:solidFill>
                <a:schemeClr val="accent2"/>
              </a:solidFill>
              <a:latin typeface="+mn-ea"/>
              <a:cs typeface="+mn-ea"/>
            </a:endParaRPr>
          </a:p>
        </p:txBody>
      </p:sp>
      <p:sp>
        <p:nvSpPr>
          <p:cNvPr id="67" name="矩形 66"/>
          <p:cNvSpPr/>
          <p:nvPr>
            <p:custDataLst>
              <p:tags r:id="rId9"/>
            </p:custDataLst>
          </p:nvPr>
        </p:nvSpPr>
        <p:spPr>
          <a:xfrm>
            <a:off x="8822086" y="3867433"/>
            <a:ext cx="2120430" cy="1528839"/>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2009</a:t>
            </a:r>
            <a:r>
              <a:rPr lang="zh-CN" altLang="en-US" sz="1600" dirty="0">
                <a:ln>
                  <a:noFill/>
                  <a:prstDash val="sysDot"/>
                </a:ln>
                <a:solidFill>
                  <a:schemeClr val="tx1">
                    <a:lumMod val="85000"/>
                    <a:lumOff val="15000"/>
                  </a:schemeClr>
                </a:solidFill>
                <a:latin typeface="+mn-ea"/>
                <a:cs typeface="+mn-ea"/>
              </a:rPr>
              <a:t>年</a:t>
            </a:r>
            <a:r>
              <a:rPr lang="en-US" altLang="zh-CN" sz="1600" dirty="0">
                <a:ln>
                  <a:noFill/>
                  <a:prstDash val="sysDot"/>
                </a:ln>
                <a:solidFill>
                  <a:schemeClr val="tx1">
                    <a:lumMod val="85000"/>
                    <a:lumOff val="15000"/>
                  </a:schemeClr>
                </a:solidFill>
                <a:latin typeface="+mn-ea"/>
                <a:cs typeface="+mn-ea"/>
              </a:rPr>
              <a:t>9</a:t>
            </a:r>
            <a:r>
              <a:rPr lang="zh-CN" altLang="en-US" sz="1600" dirty="0">
                <a:ln>
                  <a:noFill/>
                  <a:prstDash val="sysDot"/>
                </a:ln>
                <a:solidFill>
                  <a:schemeClr val="tx1">
                    <a:lumMod val="85000"/>
                    <a:lumOff val="15000"/>
                  </a:schemeClr>
                </a:solidFill>
                <a:latin typeface="+mn-ea"/>
                <a:cs typeface="+mn-ea"/>
              </a:rPr>
              <a:t>月，剪纸入选联合国教科文组织“人类非物质文化遗产代表作”名录，标志着剪纸艺术走向世界，获得了国际社会的广泛认可和赞誉，为世界文化的多样性贡献了中国元素。</a:t>
            </a:r>
            <a:endParaRPr lang="zh-CN" altLang="en-US" sz="1600" dirty="0">
              <a:ln>
                <a:noFill/>
                <a:prstDash val="sysDot"/>
              </a:ln>
              <a:solidFill>
                <a:schemeClr val="tx1">
                  <a:lumMod val="85000"/>
                  <a:lumOff val="15000"/>
                </a:schemeClr>
              </a:solidFill>
              <a:latin typeface="+mn-ea"/>
              <a:cs typeface="+mn-ea"/>
            </a:endParaRPr>
          </a:p>
        </p:txBody>
      </p:sp>
      <p:pic>
        <p:nvPicPr>
          <p:cNvPr id="68" name="图片 67" descr="/data/temp/754005da-cac9-421a-9257-ad9cd41f21b8/25f2a1fa-a53a-11f0-b243-5628cff95308.jpeg25f2a1fa-a53a-11f0-b243-5628cff95308"/>
          <p:cNvPicPr>
            <a:picLocks noChangeAspect="1"/>
          </p:cNvPicPr>
          <p:nvPr>
            <p:custDataLst>
              <p:tags r:id="rId10"/>
            </p:custDataLst>
          </p:nvPr>
        </p:nvPicPr>
        <p:blipFill>
          <a:blip r:embed="rId11"/>
          <a:srcRect t="601" b="601"/>
          <a:stretch>
            <a:fillRect/>
          </a:stretch>
        </p:blipFill>
        <p:spPr>
          <a:xfrm>
            <a:off x="1407795" y="1301115"/>
            <a:ext cx="1195705" cy="1766570"/>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1"/>
          </a:solidFill>
          <a:ln w="6350">
            <a:gradFill>
              <a:gsLst>
                <a:gs pos="0">
                  <a:schemeClr val="accent1">
                    <a:alpha val="0"/>
                  </a:schemeClr>
                </a:gs>
                <a:gs pos="100000">
                  <a:schemeClr val="accent1">
                    <a:alpha val="100000"/>
                  </a:schemeClr>
                </a:gs>
              </a:gsLst>
              <a:path path="circle">
                <a:fillToRect l="50000" t="50000" r="50000" b="50000"/>
              </a:path>
              <a:tileRect/>
            </a:gradFill>
          </a:ln>
        </p:spPr>
      </p:pic>
      <p:cxnSp>
        <p:nvCxnSpPr>
          <p:cNvPr id="69" name="直接连接符 68"/>
          <p:cNvCxnSpPr/>
          <p:nvPr>
            <p:custDataLst>
              <p:tags r:id="rId12"/>
            </p:custDataLst>
          </p:nvPr>
        </p:nvCxnSpPr>
        <p:spPr>
          <a:xfrm>
            <a:off x="1407980" y="2195639"/>
            <a:ext cx="0" cy="882015"/>
          </a:xfrm>
          <a:prstGeom prst="line">
            <a:avLst/>
          </a:prstGeom>
          <a:ln w="12700">
            <a:gradFill>
              <a:gsLst>
                <a:gs pos="0">
                  <a:schemeClr val="accent1">
                    <a:alpha val="0"/>
                  </a:schemeClr>
                </a:gs>
                <a:gs pos="100000">
                  <a:schemeClr val="accent1">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70" name="椭圆 69"/>
          <p:cNvSpPr/>
          <p:nvPr>
            <p:custDataLst>
              <p:tags r:id="rId13"/>
            </p:custDataLst>
          </p:nvPr>
        </p:nvSpPr>
        <p:spPr>
          <a:xfrm>
            <a:off x="1300480" y="2854325"/>
            <a:ext cx="327025" cy="316230"/>
          </a:xfrm>
          <a:prstGeom prst="ellipse">
            <a:avLst/>
          </a:prstGeom>
          <a:noFill/>
          <a:ln w="952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
        <p:nvSpPr>
          <p:cNvPr id="71" name="任意多边形 70"/>
          <p:cNvSpPr/>
          <p:nvPr>
            <p:custDataLst>
              <p:tags r:id="rId14"/>
            </p:custDataLst>
          </p:nvPr>
        </p:nvSpPr>
        <p:spPr>
          <a:xfrm>
            <a:off x="1405890" y="2974340"/>
            <a:ext cx="161925" cy="103505"/>
          </a:xfrm>
          <a:custGeom>
            <a:avLst/>
            <a:gdLst/>
            <a:ahLst/>
            <a:cxnLst>
              <a:cxn ang="3">
                <a:pos x="hc" y="t"/>
              </a:cxn>
              <a:cxn ang="cd2">
                <a:pos x="l" y="vc"/>
              </a:cxn>
              <a:cxn ang="cd4">
                <a:pos x="hc" y="b"/>
              </a:cxn>
              <a:cxn ang="0">
                <a:pos x="r" y="vc"/>
              </a:cxn>
            </a:cxnLst>
            <a:rect l="l" t="t" r="r" b="b"/>
            <a:pathLst>
              <a:path w="507" h="334">
                <a:moveTo>
                  <a:pt x="0" y="0"/>
                </a:moveTo>
                <a:lnTo>
                  <a:pt x="89" y="0"/>
                </a:lnTo>
                <a:lnTo>
                  <a:pt x="89" y="286"/>
                </a:lnTo>
                <a:lnTo>
                  <a:pt x="204" y="286"/>
                </a:lnTo>
                <a:lnTo>
                  <a:pt x="204" y="49"/>
                </a:lnTo>
                <a:lnTo>
                  <a:pt x="89" y="49"/>
                </a:lnTo>
                <a:lnTo>
                  <a:pt x="105" y="0"/>
                </a:lnTo>
                <a:lnTo>
                  <a:pt x="227" y="0"/>
                </a:lnTo>
                <a:lnTo>
                  <a:pt x="293" y="63"/>
                </a:lnTo>
                <a:lnTo>
                  <a:pt x="293" y="272"/>
                </a:lnTo>
                <a:lnTo>
                  <a:pt x="227" y="334"/>
                </a:lnTo>
                <a:lnTo>
                  <a:pt x="66" y="334"/>
                </a:lnTo>
                <a:lnTo>
                  <a:pt x="0" y="272"/>
                </a:lnTo>
                <a:lnTo>
                  <a:pt x="0" y="0"/>
                </a:lnTo>
                <a:close/>
                <a:moveTo>
                  <a:pt x="350" y="0"/>
                </a:moveTo>
                <a:lnTo>
                  <a:pt x="465" y="0"/>
                </a:lnTo>
                <a:lnTo>
                  <a:pt x="465" y="286"/>
                </a:lnTo>
                <a:lnTo>
                  <a:pt x="507" y="286"/>
                </a:lnTo>
                <a:lnTo>
                  <a:pt x="507" y="334"/>
                </a:lnTo>
                <a:lnTo>
                  <a:pt x="325" y="334"/>
                </a:lnTo>
                <a:lnTo>
                  <a:pt x="340" y="286"/>
                </a:lnTo>
                <a:lnTo>
                  <a:pt x="376" y="286"/>
                </a:lnTo>
                <a:lnTo>
                  <a:pt x="376" y="48"/>
                </a:lnTo>
                <a:lnTo>
                  <a:pt x="335" y="48"/>
                </a:lnTo>
                <a:lnTo>
                  <a:pt x="350" y="0"/>
                </a:lnTo>
                <a:close/>
              </a:path>
            </a:pathLst>
          </a:custGeom>
          <a:gradFill>
            <a:gsLst>
              <a:gs pos="0">
                <a:schemeClr val="accent1">
                  <a:lumMod val="40000"/>
                  <a:lumOff val="60000"/>
                  <a:alpha val="100000"/>
                </a:schemeClr>
              </a:gs>
              <a:gs pos="100000">
                <a:schemeClr val="accent1">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72" name="图片 71" descr="/data/temp/754005da-cac9-421a-9257-ad9cd41f21b8/25f2a62e-a53a-11f0-b243-5628cff95308.jpeg25f2a62e-a53a-11f0-b243-5628cff95308"/>
          <p:cNvPicPr>
            <a:picLocks noChangeAspect="1"/>
          </p:cNvPicPr>
          <p:nvPr>
            <p:custDataLst>
              <p:tags r:id="rId15"/>
            </p:custDataLst>
          </p:nvPr>
        </p:nvPicPr>
        <p:blipFill>
          <a:blip r:embed="rId16"/>
          <a:srcRect t="765" b="765"/>
          <a:stretch>
            <a:fillRect/>
          </a:stretch>
        </p:blipFill>
        <p:spPr>
          <a:xfrm>
            <a:off x="3989070" y="1301115"/>
            <a:ext cx="1195705" cy="1766570"/>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2"/>
          </a:solidFill>
          <a:ln w="6350">
            <a:gradFill>
              <a:gsLst>
                <a:gs pos="0">
                  <a:schemeClr val="accent2">
                    <a:alpha val="0"/>
                  </a:schemeClr>
                </a:gs>
                <a:gs pos="100000">
                  <a:schemeClr val="accent2">
                    <a:alpha val="100000"/>
                  </a:schemeClr>
                </a:gs>
              </a:gsLst>
              <a:path path="circle">
                <a:fillToRect l="50000" t="50000" r="50000" b="50000"/>
              </a:path>
              <a:tileRect/>
            </a:gradFill>
          </a:ln>
        </p:spPr>
      </p:pic>
      <p:sp>
        <p:nvSpPr>
          <p:cNvPr id="73" name="任意多边形 72"/>
          <p:cNvSpPr/>
          <p:nvPr>
            <p:custDataLst>
              <p:tags r:id="rId17"/>
            </p:custDataLst>
          </p:nvPr>
        </p:nvSpPr>
        <p:spPr>
          <a:xfrm>
            <a:off x="3965575" y="2974340"/>
            <a:ext cx="198120" cy="102235"/>
          </a:xfrm>
          <a:custGeom>
            <a:avLst/>
            <a:gdLst/>
            <a:ahLst/>
            <a:cxnLst>
              <a:cxn ang="3">
                <a:pos x="hc" y="t"/>
              </a:cxn>
              <a:cxn ang="cd2">
                <a:pos x="l" y="vc"/>
              </a:cxn>
              <a:cxn ang="cd4">
                <a:pos x="hc" y="b"/>
              </a:cxn>
              <a:cxn ang="0">
                <a:pos x="r" y="vc"/>
              </a:cxn>
            </a:cxnLst>
            <a:rect l="l" t="t" r="r" b="b"/>
            <a:pathLst>
              <a:path w="620" h="333">
                <a:moveTo>
                  <a:pt x="333" y="142"/>
                </a:moveTo>
                <a:lnTo>
                  <a:pt x="422" y="142"/>
                </a:lnTo>
                <a:lnTo>
                  <a:pt x="422" y="285"/>
                </a:lnTo>
                <a:lnTo>
                  <a:pt x="620" y="285"/>
                </a:lnTo>
                <a:lnTo>
                  <a:pt x="620" y="333"/>
                </a:lnTo>
                <a:lnTo>
                  <a:pt x="333" y="333"/>
                </a:lnTo>
                <a:lnTo>
                  <a:pt x="333" y="142"/>
                </a:lnTo>
                <a:close/>
                <a:moveTo>
                  <a:pt x="344" y="0"/>
                </a:moveTo>
                <a:lnTo>
                  <a:pt x="613" y="0"/>
                </a:lnTo>
                <a:lnTo>
                  <a:pt x="613" y="127"/>
                </a:lnTo>
                <a:lnTo>
                  <a:pt x="547" y="190"/>
                </a:lnTo>
                <a:lnTo>
                  <a:pt x="422" y="190"/>
                </a:lnTo>
                <a:lnTo>
                  <a:pt x="438" y="142"/>
                </a:lnTo>
                <a:lnTo>
                  <a:pt x="524" y="142"/>
                </a:lnTo>
                <a:lnTo>
                  <a:pt x="524" y="48"/>
                </a:lnTo>
                <a:lnTo>
                  <a:pt x="329" y="48"/>
                </a:lnTo>
                <a:lnTo>
                  <a:pt x="344"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gradFill>
            <a:gsLst>
              <a:gs pos="0">
                <a:schemeClr val="accent2">
                  <a:lumMod val="40000"/>
                  <a:lumOff val="60000"/>
                  <a:alpha val="100000"/>
                </a:schemeClr>
              </a:gs>
              <a:gs pos="100000">
                <a:schemeClr val="accent2">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cxnSp>
        <p:nvCxnSpPr>
          <p:cNvPr id="74" name="直接连接符 73"/>
          <p:cNvCxnSpPr/>
          <p:nvPr>
            <p:custDataLst>
              <p:tags r:id="rId18"/>
            </p:custDataLst>
          </p:nvPr>
        </p:nvCxnSpPr>
        <p:spPr>
          <a:xfrm>
            <a:off x="3989182" y="2195639"/>
            <a:ext cx="0" cy="882015"/>
          </a:xfrm>
          <a:prstGeom prst="line">
            <a:avLst/>
          </a:prstGeom>
          <a:ln w="12700">
            <a:gradFill>
              <a:gsLst>
                <a:gs pos="0">
                  <a:schemeClr val="accent2">
                    <a:alpha val="0"/>
                  </a:schemeClr>
                </a:gs>
                <a:gs pos="100000">
                  <a:schemeClr val="accent2">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75" name="椭圆 74"/>
          <p:cNvSpPr/>
          <p:nvPr>
            <p:custDataLst>
              <p:tags r:id="rId19"/>
            </p:custDataLst>
          </p:nvPr>
        </p:nvSpPr>
        <p:spPr>
          <a:xfrm>
            <a:off x="3881755" y="2854325"/>
            <a:ext cx="327025" cy="316230"/>
          </a:xfrm>
          <a:prstGeom prst="ellipse">
            <a:avLst/>
          </a:prstGeom>
          <a:noFill/>
          <a:ln w="952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
        <p:nvSpPr>
          <p:cNvPr id="76" name="任意多边形 75"/>
          <p:cNvSpPr/>
          <p:nvPr>
            <p:custDataLst>
              <p:tags r:id="rId20"/>
            </p:custDataLst>
          </p:nvPr>
        </p:nvSpPr>
        <p:spPr>
          <a:xfrm>
            <a:off x="6524625" y="2980055"/>
            <a:ext cx="194945" cy="102235"/>
          </a:xfrm>
          <a:custGeom>
            <a:avLst/>
            <a:gdLst/>
            <a:ahLst/>
            <a:cxnLst>
              <a:cxn ang="3">
                <a:pos x="hc" y="t"/>
              </a:cxn>
              <a:cxn ang="cd2">
                <a:pos x="l" y="vc"/>
              </a:cxn>
              <a:cxn ang="cd4">
                <a:pos x="hc" y="b"/>
              </a:cxn>
              <a:cxn ang="0">
                <a:pos x="r" y="vc"/>
              </a:cxn>
            </a:cxnLst>
            <a:rect l="l" t="t" r="r" b="b"/>
            <a:pathLst>
              <a:path w="609" h="333">
                <a:moveTo>
                  <a:pt x="347" y="0"/>
                </a:moveTo>
                <a:lnTo>
                  <a:pt x="609" y="0"/>
                </a:lnTo>
                <a:lnTo>
                  <a:pt x="609" y="97"/>
                </a:lnTo>
                <a:lnTo>
                  <a:pt x="546" y="159"/>
                </a:lnTo>
                <a:lnTo>
                  <a:pt x="609" y="159"/>
                </a:lnTo>
                <a:lnTo>
                  <a:pt x="609" y="271"/>
                </a:lnTo>
                <a:lnTo>
                  <a:pt x="543" y="333"/>
                </a:lnTo>
                <a:lnTo>
                  <a:pt x="325" y="333"/>
                </a:lnTo>
                <a:lnTo>
                  <a:pt x="340" y="285"/>
                </a:lnTo>
                <a:lnTo>
                  <a:pt x="520" y="285"/>
                </a:lnTo>
                <a:lnTo>
                  <a:pt x="520" y="190"/>
                </a:lnTo>
                <a:lnTo>
                  <a:pt x="339" y="190"/>
                </a:lnTo>
                <a:lnTo>
                  <a:pt x="355" y="142"/>
                </a:lnTo>
                <a:lnTo>
                  <a:pt x="520" y="142"/>
                </a:lnTo>
                <a:lnTo>
                  <a:pt x="520" y="48"/>
                </a:lnTo>
                <a:lnTo>
                  <a:pt x="332" y="48"/>
                </a:lnTo>
                <a:lnTo>
                  <a:pt x="347" y="0"/>
                </a:lnTo>
                <a:close/>
                <a:moveTo>
                  <a:pt x="0" y="0"/>
                </a:moveTo>
                <a:lnTo>
                  <a:pt x="89" y="0"/>
                </a:lnTo>
                <a:lnTo>
                  <a:pt x="89" y="285"/>
                </a:lnTo>
                <a:lnTo>
                  <a:pt x="205" y="285"/>
                </a:lnTo>
                <a:lnTo>
                  <a:pt x="205" y="48"/>
                </a:lnTo>
                <a:lnTo>
                  <a:pt x="89" y="48"/>
                </a:lnTo>
                <a:lnTo>
                  <a:pt x="105" y="0"/>
                </a:lnTo>
                <a:lnTo>
                  <a:pt x="227" y="0"/>
                </a:lnTo>
                <a:lnTo>
                  <a:pt x="293" y="62"/>
                </a:lnTo>
                <a:lnTo>
                  <a:pt x="293" y="271"/>
                </a:lnTo>
                <a:lnTo>
                  <a:pt x="227" y="333"/>
                </a:lnTo>
                <a:lnTo>
                  <a:pt x="66" y="333"/>
                </a:lnTo>
                <a:lnTo>
                  <a:pt x="0" y="271"/>
                </a:lnTo>
                <a:lnTo>
                  <a:pt x="0" y="0"/>
                </a:lnTo>
                <a:close/>
              </a:path>
            </a:pathLst>
          </a:custGeom>
          <a:gradFill>
            <a:gsLst>
              <a:gs pos="0">
                <a:schemeClr val="accent1">
                  <a:lumMod val="40000"/>
                  <a:lumOff val="60000"/>
                  <a:alpha val="100000"/>
                </a:schemeClr>
              </a:gs>
              <a:gs pos="100000">
                <a:schemeClr val="accent1">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77" name="图片 76" descr="/data/temp/754005da-cac9-421a-9257-ad9cd41f21b8/25f2a907-a53a-11f0-b243-5628cff95308.jpeg25f2a907-a53a-11f0-b243-5628cff95308"/>
          <p:cNvPicPr>
            <a:picLocks noChangeAspect="1"/>
          </p:cNvPicPr>
          <p:nvPr>
            <p:custDataLst>
              <p:tags r:id="rId21"/>
            </p:custDataLst>
          </p:nvPr>
        </p:nvPicPr>
        <p:blipFill>
          <a:blip r:embed="rId22"/>
          <a:srcRect l="16149" r="16149"/>
          <a:stretch>
            <a:fillRect/>
          </a:stretch>
        </p:blipFill>
        <p:spPr>
          <a:xfrm>
            <a:off x="6549390" y="1301115"/>
            <a:ext cx="1195705" cy="1766570"/>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1"/>
          </a:solidFill>
          <a:ln w="6350">
            <a:gradFill>
              <a:gsLst>
                <a:gs pos="0">
                  <a:schemeClr val="accent1">
                    <a:alpha val="0"/>
                  </a:schemeClr>
                </a:gs>
                <a:gs pos="100000">
                  <a:schemeClr val="accent1">
                    <a:alpha val="100000"/>
                  </a:schemeClr>
                </a:gs>
              </a:gsLst>
              <a:path path="circle">
                <a:fillToRect l="50000" t="50000" r="50000" b="50000"/>
              </a:path>
              <a:tileRect/>
            </a:gradFill>
          </a:ln>
        </p:spPr>
      </p:pic>
      <p:cxnSp>
        <p:nvCxnSpPr>
          <p:cNvPr id="78" name="直接连接符 77"/>
          <p:cNvCxnSpPr/>
          <p:nvPr>
            <p:custDataLst>
              <p:tags r:id="rId23"/>
            </p:custDataLst>
          </p:nvPr>
        </p:nvCxnSpPr>
        <p:spPr>
          <a:xfrm>
            <a:off x="6549261" y="2195639"/>
            <a:ext cx="0" cy="882015"/>
          </a:xfrm>
          <a:prstGeom prst="line">
            <a:avLst/>
          </a:prstGeom>
          <a:ln w="12700">
            <a:gradFill>
              <a:gsLst>
                <a:gs pos="0">
                  <a:schemeClr val="accent1">
                    <a:alpha val="0"/>
                  </a:schemeClr>
                </a:gs>
                <a:gs pos="100000">
                  <a:schemeClr val="accent1">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79" name="椭圆 78"/>
          <p:cNvSpPr/>
          <p:nvPr>
            <p:custDataLst>
              <p:tags r:id="rId24"/>
            </p:custDataLst>
          </p:nvPr>
        </p:nvSpPr>
        <p:spPr>
          <a:xfrm>
            <a:off x="6442075" y="2854325"/>
            <a:ext cx="327025" cy="316230"/>
          </a:xfrm>
          <a:prstGeom prst="ellipse">
            <a:avLst/>
          </a:prstGeom>
          <a:noFill/>
          <a:ln w="952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
        <p:nvSpPr>
          <p:cNvPr id="80" name="任意多边形 79"/>
          <p:cNvSpPr/>
          <p:nvPr>
            <p:custDataLst>
              <p:tags r:id="rId25"/>
            </p:custDataLst>
          </p:nvPr>
        </p:nvSpPr>
        <p:spPr>
          <a:xfrm>
            <a:off x="9048750" y="2973070"/>
            <a:ext cx="191135" cy="105410"/>
          </a:xfrm>
          <a:custGeom>
            <a:avLst/>
            <a:gdLst/>
            <a:ahLst/>
            <a:cxnLst>
              <a:cxn ang="3">
                <a:pos x="hc" y="t"/>
              </a:cxn>
              <a:cxn ang="cd2">
                <a:pos x="l" y="vc"/>
              </a:cxn>
              <a:cxn ang="cd4">
                <a:pos x="hc" y="b"/>
              </a:cxn>
              <a:cxn ang="0">
                <a:pos x="r" y="vc"/>
              </a:cxn>
            </a:cxnLst>
            <a:rect l="l" t="t" r="r" b="b"/>
            <a:pathLst>
              <a:path w="599" h="341">
                <a:moveTo>
                  <a:pt x="0" y="8"/>
                </a:moveTo>
                <a:lnTo>
                  <a:pt x="89" y="8"/>
                </a:lnTo>
                <a:lnTo>
                  <a:pt x="89" y="293"/>
                </a:lnTo>
                <a:lnTo>
                  <a:pt x="204" y="293"/>
                </a:lnTo>
                <a:lnTo>
                  <a:pt x="204" y="56"/>
                </a:lnTo>
                <a:lnTo>
                  <a:pt x="89" y="56"/>
                </a:lnTo>
                <a:lnTo>
                  <a:pt x="105" y="8"/>
                </a:lnTo>
                <a:lnTo>
                  <a:pt x="227" y="8"/>
                </a:lnTo>
                <a:lnTo>
                  <a:pt x="293" y="70"/>
                </a:lnTo>
                <a:lnTo>
                  <a:pt x="293" y="279"/>
                </a:lnTo>
                <a:lnTo>
                  <a:pt x="227" y="341"/>
                </a:lnTo>
                <a:lnTo>
                  <a:pt x="66" y="341"/>
                </a:lnTo>
                <a:lnTo>
                  <a:pt x="0" y="279"/>
                </a:lnTo>
                <a:lnTo>
                  <a:pt x="0" y="8"/>
                </a:lnTo>
                <a:close/>
                <a:moveTo>
                  <a:pt x="510" y="0"/>
                </a:moveTo>
                <a:lnTo>
                  <a:pt x="599" y="0"/>
                </a:lnTo>
                <a:lnTo>
                  <a:pt x="599" y="341"/>
                </a:lnTo>
                <a:lnTo>
                  <a:pt x="510" y="341"/>
                </a:lnTo>
                <a:lnTo>
                  <a:pt x="510" y="248"/>
                </a:lnTo>
                <a:lnTo>
                  <a:pt x="409" y="248"/>
                </a:lnTo>
                <a:lnTo>
                  <a:pt x="424" y="200"/>
                </a:lnTo>
                <a:lnTo>
                  <a:pt x="510" y="200"/>
                </a:lnTo>
                <a:lnTo>
                  <a:pt x="510" y="0"/>
                </a:lnTo>
                <a:close/>
                <a:moveTo>
                  <a:pt x="319" y="0"/>
                </a:moveTo>
                <a:lnTo>
                  <a:pt x="408" y="0"/>
                </a:lnTo>
                <a:lnTo>
                  <a:pt x="408" y="248"/>
                </a:lnTo>
                <a:lnTo>
                  <a:pt x="319" y="248"/>
                </a:lnTo>
                <a:lnTo>
                  <a:pt x="319" y="0"/>
                </a:lnTo>
                <a:close/>
              </a:path>
            </a:pathLst>
          </a:custGeom>
          <a:gradFill>
            <a:gsLst>
              <a:gs pos="0">
                <a:schemeClr val="accent2">
                  <a:lumMod val="40000"/>
                  <a:lumOff val="60000"/>
                  <a:alpha val="100000"/>
                </a:schemeClr>
              </a:gs>
              <a:gs pos="100000">
                <a:schemeClr val="accent2">
                  <a:alpha val="100000"/>
                </a:schemeClr>
              </a:gs>
            </a:gsLst>
            <a:lin ang="54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81" name="图片 80" descr="/data/temp/754005da-cac9-421a-9257-ad9cd41f21b8/25f2ab2a-a53a-11f0-b243-5628cff95308.jpeg25f2ab2a-a53a-11f0-b243-5628cff95308"/>
          <p:cNvPicPr>
            <a:picLocks noChangeAspect="1"/>
          </p:cNvPicPr>
          <p:nvPr>
            <p:custDataLst>
              <p:tags r:id="rId26"/>
            </p:custDataLst>
          </p:nvPr>
        </p:nvPicPr>
        <p:blipFill>
          <a:blip r:embed="rId27"/>
          <a:srcRect t="765" b="765"/>
          <a:stretch>
            <a:fillRect/>
          </a:stretch>
        </p:blipFill>
        <p:spPr>
          <a:xfrm>
            <a:off x="9067800" y="1301115"/>
            <a:ext cx="1195705" cy="1766570"/>
          </a:xfrm>
          <a:custGeom>
            <a:avLst/>
            <a:gdLst/>
            <a:ahLst/>
            <a:cxnLst>
              <a:cxn ang="3">
                <a:pos x="hc" y="t"/>
              </a:cxn>
              <a:cxn ang="cd2">
                <a:pos x="l" y="vc"/>
              </a:cxn>
              <a:cxn ang="cd4">
                <a:pos x="hc" y="b"/>
              </a:cxn>
              <a:cxn ang="0">
                <a:pos x="r" y="vc"/>
              </a:cxn>
            </a:cxnLst>
            <a:rect l="l" t="t" r="r" b="b"/>
            <a:pathLst>
              <a:path w="2832" h="4183">
                <a:moveTo>
                  <a:pt x="546" y="0"/>
                </a:moveTo>
                <a:lnTo>
                  <a:pt x="2832" y="0"/>
                </a:lnTo>
                <a:lnTo>
                  <a:pt x="2832" y="3749"/>
                </a:lnTo>
                <a:lnTo>
                  <a:pt x="2375" y="4183"/>
                </a:lnTo>
                <a:lnTo>
                  <a:pt x="432" y="4183"/>
                </a:lnTo>
                <a:lnTo>
                  <a:pt x="434" y="4178"/>
                </a:lnTo>
                <a:cubicBezTo>
                  <a:pt x="459" y="4133"/>
                  <a:pt x="473" y="4081"/>
                  <a:pt x="473" y="4026"/>
                </a:cubicBezTo>
                <a:cubicBezTo>
                  <a:pt x="473" y="3850"/>
                  <a:pt x="330" y="3707"/>
                  <a:pt x="154" y="3707"/>
                </a:cubicBezTo>
                <a:cubicBezTo>
                  <a:pt x="132" y="3707"/>
                  <a:pt x="110" y="3709"/>
                  <a:pt x="90" y="3713"/>
                </a:cubicBezTo>
                <a:lnTo>
                  <a:pt x="89" y="3714"/>
                </a:lnTo>
                <a:lnTo>
                  <a:pt x="89" y="1320"/>
                </a:lnTo>
                <a:lnTo>
                  <a:pt x="0" y="1251"/>
                </a:lnTo>
                <a:lnTo>
                  <a:pt x="0" y="753"/>
                </a:lnTo>
                <a:lnTo>
                  <a:pt x="89" y="684"/>
                </a:lnTo>
                <a:lnTo>
                  <a:pt x="89" y="434"/>
                </a:lnTo>
                <a:lnTo>
                  <a:pt x="546" y="0"/>
                </a:lnTo>
                <a:close/>
              </a:path>
            </a:pathLst>
          </a:custGeom>
          <a:solidFill>
            <a:schemeClr val="accent2"/>
          </a:solidFill>
          <a:ln w="6350">
            <a:gradFill>
              <a:gsLst>
                <a:gs pos="0">
                  <a:schemeClr val="accent2">
                    <a:alpha val="0"/>
                  </a:schemeClr>
                </a:gs>
                <a:gs pos="100000">
                  <a:schemeClr val="accent2">
                    <a:alpha val="100000"/>
                  </a:schemeClr>
                </a:gs>
              </a:gsLst>
              <a:path path="circle">
                <a:fillToRect l="50000" t="50000" r="50000" b="50000"/>
              </a:path>
              <a:tileRect/>
            </a:gradFill>
          </a:ln>
        </p:spPr>
      </p:pic>
      <p:cxnSp>
        <p:nvCxnSpPr>
          <p:cNvPr id="82" name="直接连接符 81"/>
          <p:cNvCxnSpPr/>
          <p:nvPr>
            <p:custDataLst>
              <p:tags r:id="rId28"/>
            </p:custDataLst>
          </p:nvPr>
        </p:nvCxnSpPr>
        <p:spPr>
          <a:xfrm>
            <a:off x="9067719" y="2195639"/>
            <a:ext cx="0" cy="882015"/>
          </a:xfrm>
          <a:prstGeom prst="line">
            <a:avLst/>
          </a:prstGeom>
          <a:ln w="12700">
            <a:gradFill>
              <a:gsLst>
                <a:gs pos="0">
                  <a:schemeClr val="accent2">
                    <a:alpha val="0"/>
                  </a:schemeClr>
                </a:gs>
                <a:gs pos="100000">
                  <a:schemeClr val="accent2">
                    <a:alpha val="70000"/>
                  </a:schemeClr>
                </a:gs>
              </a:gsLst>
              <a:lin ang="16200000"/>
              <a:tileRect/>
            </a:gra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29"/>
            </p:custDataLst>
          </p:nvPr>
        </p:nvSpPr>
        <p:spPr>
          <a:xfrm>
            <a:off x="8960485" y="2854325"/>
            <a:ext cx="327025" cy="316230"/>
          </a:xfrm>
          <a:prstGeom prst="ellipse">
            <a:avLst/>
          </a:prstGeom>
          <a:noFill/>
          <a:ln w="9525">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Sans Normal" panose="00000500000000000000" charset="-122"/>
              <a:ea typeface="MiSans Normal" panose="00000500000000000000" charset="-122"/>
              <a:cs typeface="Montserrat" panose="00000500000000000000" charset="0"/>
              <a:sym typeface="MiSans Normal" panose="00000500000000000000" charset="-122"/>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53515" y="234315"/>
            <a:ext cx="9881235" cy="7340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2800">
                <a:solidFill>
                  <a:schemeClr val="accent6">
                    <a:lumMod val="75000"/>
                  </a:schemeClr>
                </a:solidFill>
              </a:rPr>
              <a:t>（二）剪纸的分类</a:t>
            </a:r>
            <a:endParaRPr lang="zh-CN" altLang="en-US" sz="2800">
              <a:solidFill>
                <a:schemeClr val="accent6">
                  <a:lumMod val="75000"/>
                </a:schemeClr>
              </a:solidFill>
            </a:endParaRPr>
          </a:p>
          <a:p>
            <a:pPr>
              <a:lnSpc>
                <a:spcPct val="130000"/>
              </a:lnSpc>
            </a:pPr>
            <a:r>
              <a:rPr lang="en-US" altLang="zh-CN" sz="2000">
                <a:solidFill>
                  <a:schemeClr val="accent6">
                    <a:lumMod val="75000"/>
                  </a:schemeClr>
                </a:solidFill>
              </a:rPr>
              <a:t>1. </a:t>
            </a:r>
            <a:r>
              <a:rPr lang="zh-CN" altLang="en-US" sz="2000">
                <a:solidFill>
                  <a:schemeClr val="accent6">
                    <a:lumMod val="75000"/>
                  </a:schemeClr>
                </a:solidFill>
              </a:rPr>
              <a:t>按艺术风格</a:t>
            </a:r>
            <a:endParaRPr lang="zh-CN" altLang="en-US" sz="2000">
              <a:solidFill>
                <a:schemeClr val="accent6">
                  <a:lumMod val="75000"/>
                </a:schemeClr>
              </a:solidFill>
            </a:endParaRPr>
          </a:p>
        </p:txBody>
      </p:sp>
      <p:sp>
        <p:nvSpPr>
          <p:cNvPr id="103" name="任意多边形 102"/>
          <p:cNvSpPr/>
          <p:nvPr>
            <p:custDataLst>
              <p:tags r:id="rId2"/>
            </p:custDataLst>
          </p:nvPr>
        </p:nvSpPr>
        <p:spPr>
          <a:xfrm>
            <a:off x="6151880" y="2277110"/>
            <a:ext cx="2170430" cy="373380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04" name="任意多边形 103"/>
          <p:cNvSpPr/>
          <p:nvPr>
            <p:custDataLst>
              <p:tags r:id="rId3"/>
            </p:custDataLst>
          </p:nvPr>
        </p:nvSpPr>
        <p:spPr>
          <a:xfrm>
            <a:off x="8520430" y="2277110"/>
            <a:ext cx="2170430" cy="373380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05" name="任意多边形 104"/>
          <p:cNvSpPr/>
          <p:nvPr>
            <p:custDataLst>
              <p:tags r:id="rId4"/>
            </p:custDataLst>
          </p:nvPr>
        </p:nvSpPr>
        <p:spPr>
          <a:xfrm>
            <a:off x="3782060" y="2275840"/>
            <a:ext cx="2170430" cy="373380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06" name="任意多边形 105"/>
          <p:cNvSpPr/>
          <p:nvPr>
            <p:custDataLst>
              <p:tags r:id="rId5"/>
            </p:custDataLst>
          </p:nvPr>
        </p:nvSpPr>
        <p:spPr>
          <a:xfrm>
            <a:off x="1413510" y="2277110"/>
            <a:ext cx="2170430" cy="373380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07" name="图片 106" descr="/data/temp/7e3fc3a1-df68-4080-bc10-b0f1bd598ff3/9556f393-a53a-11f0-96f5-822f24029bf4.jpeg9556f393-a53a-11f0-96f5-822f24029bf4"/>
          <p:cNvPicPr>
            <a:picLocks noChangeAspect="1"/>
          </p:cNvPicPr>
          <p:nvPr>
            <p:custDataLst>
              <p:tags r:id="rId6"/>
            </p:custDataLst>
          </p:nvPr>
        </p:nvPicPr>
        <p:blipFill>
          <a:blip r:embed="rId7"/>
          <a:srcRect t="16667" b="16667"/>
          <a:stretch>
            <a:fillRect/>
          </a:stretch>
        </p:blipFill>
        <p:spPr>
          <a:xfrm>
            <a:off x="8835968" y="1324566"/>
            <a:ext cx="625161" cy="62516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08" name="图片 107" descr="/data/temp/7e3fc3a1-df68-4080-bc10-b0f1bd598ff3/9556f396-a53a-11f0-96f5-822f24029bf4.jpeg9556f396-a53a-11f0-96f5-822f24029bf4"/>
          <p:cNvPicPr>
            <a:picLocks noChangeAspect="1"/>
          </p:cNvPicPr>
          <p:nvPr>
            <p:custDataLst>
              <p:tags r:id="rId8"/>
            </p:custDataLst>
          </p:nvPr>
        </p:nvPicPr>
        <p:blipFill>
          <a:blip r:embed="rId9"/>
          <a:srcRect t="12778" b="12778"/>
          <a:stretch>
            <a:fillRect/>
          </a:stretch>
        </p:blipFill>
        <p:spPr>
          <a:xfrm>
            <a:off x="6471421" y="1324566"/>
            <a:ext cx="625161" cy="62516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1">
                <a:alpha val="12000"/>
              </a:schemeClr>
            </a:outerShdw>
          </a:effectLst>
        </p:spPr>
      </p:pic>
      <p:pic>
        <p:nvPicPr>
          <p:cNvPr id="109" name="图片 108" descr="/data/temp/7e3fc3a1-df68-4080-bc10-b0f1bd598ff3/9556f13e-a53a-11f0-96f5-822f24029bf4.jpeg9556f13e-a53a-11f0-96f5-822f24029bf4"/>
          <p:cNvPicPr>
            <a:picLocks noChangeAspect="1"/>
          </p:cNvPicPr>
          <p:nvPr>
            <p:custDataLst>
              <p:tags r:id="rId10"/>
            </p:custDataLst>
          </p:nvPr>
        </p:nvPicPr>
        <p:blipFill>
          <a:blip r:embed="rId11"/>
          <a:srcRect t="16667" b="16667"/>
          <a:stretch>
            <a:fillRect/>
          </a:stretch>
        </p:blipFill>
        <p:spPr>
          <a:xfrm>
            <a:off x="1742325" y="1324566"/>
            <a:ext cx="625161" cy="62516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10" name="图片 109" descr="/data/temp/7e3fc3a1-df68-4080-bc10-b0f1bd598ff3/9556f1cc-a53a-11f0-96f5-822f24029bf4.jpeg9556f1cc-a53a-11f0-96f5-822f24029bf4"/>
          <p:cNvPicPr>
            <a:picLocks noChangeAspect="1"/>
          </p:cNvPicPr>
          <p:nvPr>
            <p:custDataLst>
              <p:tags r:id="rId12"/>
            </p:custDataLst>
          </p:nvPr>
        </p:nvPicPr>
        <p:blipFill>
          <a:blip r:embed="rId13"/>
          <a:srcRect/>
          <a:stretch>
            <a:fillRect/>
          </a:stretch>
        </p:blipFill>
        <p:spPr>
          <a:xfrm>
            <a:off x="4106873" y="1324566"/>
            <a:ext cx="625161" cy="62516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111" name="直接连接符 110"/>
          <p:cNvCxnSpPr/>
          <p:nvPr>
            <p:custDataLst>
              <p:tags r:id="rId14"/>
            </p:custDataLst>
          </p:nvPr>
        </p:nvCxnSpPr>
        <p:spPr>
          <a:xfrm>
            <a:off x="2067631" y="2142807"/>
            <a:ext cx="7079259"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112" name="椭圆 111"/>
          <p:cNvSpPr/>
          <p:nvPr>
            <p:custDataLst>
              <p:tags r:id="rId15"/>
            </p:custDataLst>
          </p:nvPr>
        </p:nvSpPr>
        <p:spPr>
          <a:xfrm>
            <a:off x="2004562" y="2092463"/>
            <a:ext cx="100690" cy="10069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3" name="椭圆 112"/>
          <p:cNvSpPr/>
          <p:nvPr>
            <p:custDataLst>
              <p:tags r:id="rId16"/>
            </p:custDataLst>
          </p:nvPr>
        </p:nvSpPr>
        <p:spPr>
          <a:xfrm>
            <a:off x="4369109" y="2092463"/>
            <a:ext cx="100690" cy="10069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4" name="椭圆 113"/>
          <p:cNvSpPr/>
          <p:nvPr>
            <p:custDataLst>
              <p:tags r:id="rId17"/>
            </p:custDataLst>
          </p:nvPr>
        </p:nvSpPr>
        <p:spPr>
          <a:xfrm>
            <a:off x="6733657" y="2101315"/>
            <a:ext cx="100690" cy="100690"/>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5" name="椭圆 114"/>
          <p:cNvSpPr/>
          <p:nvPr>
            <p:custDataLst>
              <p:tags r:id="rId18"/>
            </p:custDataLst>
          </p:nvPr>
        </p:nvSpPr>
        <p:spPr>
          <a:xfrm>
            <a:off x="9098205" y="2092463"/>
            <a:ext cx="100690" cy="100690"/>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16" name="直接连接符 115"/>
          <p:cNvCxnSpPr/>
          <p:nvPr>
            <p:custDataLst>
              <p:tags r:id="rId19"/>
            </p:custDataLst>
          </p:nvPr>
        </p:nvCxnSpPr>
        <p:spPr>
          <a:xfrm>
            <a:off x="1533201" y="3331720"/>
            <a:ext cx="1899826"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17" name="矩形 116"/>
          <p:cNvSpPr/>
          <p:nvPr>
            <p:custDataLst>
              <p:tags r:id="rId20"/>
            </p:custDataLst>
          </p:nvPr>
        </p:nvSpPr>
        <p:spPr>
          <a:xfrm>
            <a:off x="1533201" y="3476116"/>
            <a:ext cx="1924169" cy="1643953"/>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北派剪纸以线条简练、色彩浓艳著称，常用粗犷线条勾勒轮廓，大红、大绿、大黄等鲜艳色彩对比强烈，展现出大气磅礴的视觉效果。</a:t>
            </a:r>
            <a:endParaRPr lang="zh-CN" altLang="en-US" sz="1600">
              <a:solidFill>
                <a:schemeClr val="tx1">
                  <a:lumMod val="85000"/>
                  <a:lumOff val="15000"/>
                </a:schemeClr>
              </a:solidFill>
              <a:latin typeface="+mn-ea"/>
              <a:cs typeface="+mn-ea"/>
            </a:endParaRPr>
          </a:p>
        </p:txBody>
      </p:sp>
      <p:sp>
        <p:nvSpPr>
          <p:cNvPr id="118" name="矩形 117"/>
          <p:cNvSpPr/>
          <p:nvPr>
            <p:custDataLst>
              <p:tags r:id="rId21"/>
            </p:custDataLst>
          </p:nvPr>
        </p:nvSpPr>
        <p:spPr>
          <a:xfrm>
            <a:off x="1532890" y="2790825"/>
            <a:ext cx="1924050" cy="470535"/>
          </a:xfrm>
          <a:prstGeom prst="rect">
            <a:avLst/>
          </a:prstGeom>
          <a:noFill/>
        </p:spPr>
        <p:txBody>
          <a:bodyPr wrap="square" lIns="0" tIns="0" rIns="0" bIns="0" rtlCol="0" anchor="ctr" anchorCtr="0">
            <a:noAutofit/>
          </a:bodyPr>
          <a:p>
            <a:pPr>
              <a:spcBef>
                <a:spcPct val="0"/>
              </a:spcBef>
              <a:spcAft>
                <a:spcPct val="0"/>
              </a:spcAft>
            </a:pPr>
            <a:r>
              <a:rPr lang="zh-CN" altLang="en-US" b="1" kern="0">
                <a:solidFill>
                  <a:schemeClr val="tx1"/>
                </a:solidFill>
                <a:latin typeface="+mn-ea"/>
                <a:cs typeface="+mn-ea"/>
              </a:rPr>
              <a:t>北派剪纸的线条与色彩特点</a:t>
            </a:r>
            <a:endParaRPr lang="zh-CN" altLang="en-US" b="1" kern="0">
              <a:solidFill>
                <a:schemeClr val="tx1"/>
              </a:solidFill>
              <a:latin typeface="+mn-ea"/>
              <a:cs typeface="+mn-ea"/>
            </a:endParaRPr>
          </a:p>
        </p:txBody>
      </p:sp>
      <p:cxnSp>
        <p:nvCxnSpPr>
          <p:cNvPr id="119" name="直接连接符 118"/>
          <p:cNvCxnSpPr/>
          <p:nvPr>
            <p:custDataLst>
              <p:tags r:id="rId22"/>
            </p:custDataLst>
          </p:nvPr>
        </p:nvCxnSpPr>
        <p:spPr>
          <a:xfrm>
            <a:off x="3903834" y="3331720"/>
            <a:ext cx="1899826"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20" name="矩形 119"/>
          <p:cNvSpPr/>
          <p:nvPr>
            <p:custDataLst>
              <p:tags r:id="rId23"/>
            </p:custDataLst>
          </p:nvPr>
        </p:nvSpPr>
        <p:spPr>
          <a:xfrm>
            <a:off x="3903834" y="3476116"/>
            <a:ext cx="1924169" cy="1643953"/>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北派剪纸在表现人物时，注重特征和神态的刻画，通过夸张手法突出北方农民朴实、勤劳的形象，使人物栩栩如生。</a:t>
            </a:r>
            <a:endParaRPr lang="zh-CN" altLang="en-US" sz="1600">
              <a:solidFill>
                <a:schemeClr val="tx1">
                  <a:lumMod val="85000"/>
                  <a:lumOff val="15000"/>
                </a:schemeClr>
              </a:solidFill>
              <a:latin typeface="+mn-ea"/>
              <a:cs typeface="+mn-ea"/>
            </a:endParaRPr>
          </a:p>
        </p:txBody>
      </p:sp>
      <p:sp>
        <p:nvSpPr>
          <p:cNvPr id="121" name="矩形 120"/>
          <p:cNvSpPr/>
          <p:nvPr>
            <p:custDataLst>
              <p:tags r:id="rId24"/>
            </p:custDataLst>
          </p:nvPr>
        </p:nvSpPr>
        <p:spPr>
          <a:xfrm>
            <a:off x="3903980" y="2790825"/>
            <a:ext cx="1924050" cy="470535"/>
          </a:xfrm>
          <a:prstGeom prst="rect">
            <a:avLst/>
          </a:prstGeom>
          <a:noFill/>
        </p:spPr>
        <p:txBody>
          <a:bodyPr wrap="square" lIns="0" tIns="0" rIns="0" bIns="0" rtlCol="0" anchor="ctr" anchorCtr="0">
            <a:noAutofit/>
          </a:bodyPr>
          <a:p>
            <a:pPr>
              <a:spcBef>
                <a:spcPct val="0"/>
              </a:spcBef>
              <a:spcAft>
                <a:spcPct val="0"/>
              </a:spcAft>
            </a:pPr>
            <a:r>
              <a:rPr lang="zh-CN" altLang="en-US" b="1" kern="0">
                <a:solidFill>
                  <a:schemeClr val="tx1"/>
                </a:solidFill>
                <a:latin typeface="+mn-ea"/>
                <a:cs typeface="+mn-ea"/>
              </a:rPr>
              <a:t>北派剪纸的人物表现手法</a:t>
            </a:r>
            <a:endParaRPr lang="zh-CN" altLang="en-US" b="1" kern="0">
              <a:solidFill>
                <a:schemeClr val="tx1"/>
              </a:solidFill>
              <a:latin typeface="+mn-ea"/>
              <a:cs typeface="+mn-ea"/>
            </a:endParaRPr>
          </a:p>
        </p:txBody>
      </p:sp>
      <p:cxnSp>
        <p:nvCxnSpPr>
          <p:cNvPr id="122" name="直接连接符 121"/>
          <p:cNvCxnSpPr/>
          <p:nvPr>
            <p:custDataLst>
              <p:tags r:id="rId25"/>
            </p:custDataLst>
          </p:nvPr>
        </p:nvCxnSpPr>
        <p:spPr>
          <a:xfrm>
            <a:off x="8645101" y="3331720"/>
            <a:ext cx="1899826"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28" name="矩形 127"/>
          <p:cNvSpPr/>
          <p:nvPr>
            <p:custDataLst>
              <p:tags r:id="rId26"/>
            </p:custDataLst>
          </p:nvPr>
        </p:nvSpPr>
        <p:spPr>
          <a:xfrm>
            <a:off x="8645101" y="3476116"/>
            <a:ext cx="1924169" cy="1643953"/>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南派剪纸在花卉题材上表现尤为出色，艺人精心雕琢细节，使用细腻线条和柔和色彩，将花卉的娇艳欲滴展现得淋漓尽致。</a:t>
            </a:r>
            <a:endParaRPr lang="zh-CN" altLang="en-US" sz="1600">
              <a:solidFill>
                <a:schemeClr val="tx1">
                  <a:lumMod val="85000"/>
                  <a:lumOff val="15000"/>
                </a:schemeClr>
              </a:solidFill>
              <a:latin typeface="+mn-ea"/>
              <a:cs typeface="+mn-ea"/>
            </a:endParaRPr>
          </a:p>
        </p:txBody>
      </p:sp>
      <p:sp>
        <p:nvSpPr>
          <p:cNvPr id="129" name="矩形 128"/>
          <p:cNvSpPr/>
          <p:nvPr>
            <p:custDataLst>
              <p:tags r:id="rId27"/>
            </p:custDataLst>
          </p:nvPr>
        </p:nvSpPr>
        <p:spPr>
          <a:xfrm>
            <a:off x="8644890" y="2790825"/>
            <a:ext cx="1924050" cy="470535"/>
          </a:xfrm>
          <a:prstGeom prst="rect">
            <a:avLst/>
          </a:prstGeom>
          <a:noFill/>
        </p:spPr>
        <p:txBody>
          <a:bodyPr wrap="square" lIns="0" tIns="0" rIns="0" bIns="0" rtlCol="0" anchor="ctr" anchorCtr="0">
            <a:noAutofit/>
          </a:bodyPr>
          <a:p>
            <a:pPr>
              <a:spcBef>
                <a:spcPct val="0"/>
              </a:spcBef>
              <a:spcAft>
                <a:spcPct val="0"/>
              </a:spcAft>
            </a:pPr>
            <a:r>
              <a:rPr lang="zh-CN" altLang="en-US" b="1" kern="0">
                <a:solidFill>
                  <a:schemeClr val="tx1"/>
                </a:solidFill>
                <a:latin typeface="+mn-ea"/>
                <a:cs typeface="+mn-ea"/>
              </a:rPr>
              <a:t>南派剪纸的花卉表现手法</a:t>
            </a:r>
            <a:endParaRPr lang="zh-CN" altLang="en-US" b="1" kern="0">
              <a:solidFill>
                <a:schemeClr val="tx1"/>
              </a:solidFill>
              <a:latin typeface="+mn-ea"/>
              <a:cs typeface="+mn-ea"/>
            </a:endParaRPr>
          </a:p>
        </p:txBody>
      </p:sp>
      <p:cxnSp>
        <p:nvCxnSpPr>
          <p:cNvPr id="130" name="直接连接符 129"/>
          <p:cNvCxnSpPr/>
          <p:nvPr>
            <p:custDataLst>
              <p:tags r:id="rId28"/>
            </p:custDataLst>
          </p:nvPr>
        </p:nvCxnSpPr>
        <p:spPr>
          <a:xfrm>
            <a:off x="6274468" y="3331720"/>
            <a:ext cx="1899826"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31" name="矩形 130"/>
          <p:cNvSpPr/>
          <p:nvPr>
            <p:custDataLst>
              <p:tags r:id="rId29"/>
            </p:custDataLst>
          </p:nvPr>
        </p:nvSpPr>
        <p:spPr>
          <a:xfrm>
            <a:off x="6274468" y="3476116"/>
            <a:ext cx="1924169" cy="1643953"/>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南派剪纸风格秀丽、柔美明快，线条纤细流畅，色彩淡雅，反映出南方人细腻、温婉的性格，以及对自然环境的细腻观察。</a:t>
            </a:r>
            <a:endParaRPr lang="zh-CN" altLang="en-US" sz="1600">
              <a:solidFill>
                <a:srgbClr val="FFFFFF"/>
              </a:solidFill>
              <a:latin typeface="+mn-ea"/>
              <a:cs typeface="+mn-ea"/>
            </a:endParaRPr>
          </a:p>
        </p:txBody>
      </p:sp>
      <p:sp>
        <p:nvSpPr>
          <p:cNvPr id="132" name="矩形 131"/>
          <p:cNvSpPr/>
          <p:nvPr>
            <p:custDataLst>
              <p:tags r:id="rId30"/>
            </p:custDataLst>
          </p:nvPr>
        </p:nvSpPr>
        <p:spPr>
          <a:xfrm>
            <a:off x="6274468" y="2896062"/>
            <a:ext cx="1924169" cy="365138"/>
          </a:xfrm>
          <a:prstGeom prst="rect">
            <a:avLst/>
          </a:prstGeom>
          <a:noFill/>
        </p:spPr>
        <p:txBody>
          <a:bodyPr wrap="square" lIns="0" tIns="0" rIns="0" bIns="0" rtlCol="0" anchor="ctr" anchorCtr="0">
            <a:noAutofit/>
          </a:bodyPr>
          <a:p>
            <a:pPr>
              <a:spcBef>
                <a:spcPct val="0"/>
              </a:spcBef>
              <a:spcAft>
                <a:spcPct val="0"/>
              </a:spcAft>
            </a:pPr>
            <a:r>
              <a:rPr lang="zh-CN" altLang="en-US" b="1" kern="0">
                <a:solidFill>
                  <a:srgbClr val="FFFFFF"/>
                </a:solidFill>
                <a:latin typeface="+mn-ea"/>
                <a:cs typeface="+mn-ea"/>
              </a:rPr>
              <a:t>南派剪纸的细腻与柔情</a:t>
            </a:r>
            <a:endParaRPr lang="zh-CN" altLang="en-US"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314325"/>
            <a:ext cx="97612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一、基本概念</a:t>
            </a:r>
            <a:endParaRPr lang="zh-CN" altLang="en-US" sz="3600">
              <a:solidFill>
                <a:schemeClr val="accent6">
                  <a:lumMod val="75000"/>
                </a:schemeClr>
              </a:solidFill>
            </a:endParaRPr>
          </a:p>
        </p:txBody>
      </p:sp>
      <p:sp>
        <p:nvSpPr>
          <p:cNvPr id="2" name="矩形 5"/>
          <p:cNvSpPr/>
          <p:nvPr>
            <p:custDataLst>
              <p:tags r:id="rId2"/>
            </p:custDataLst>
          </p:nvPr>
        </p:nvSpPr>
        <p:spPr>
          <a:xfrm>
            <a:off x="980261" y="30521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生产劳动的定义</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21841" y="377105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生产劳动是指人类通过有目的的活动，利用生产工具改造自然或加工原材料，创造物质财富（产品或商品）的劳动过程。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29e37633-e495-4162-8e8c-3bdf8639b27a/bf4345ba-a46c-11f0-9970-fa649b99082f.jpg@base@tag=imgScale&amp;m=1&amp;w=475&amp;h=738&amp;q=95bf4345ba-a46c-11f0-9970-fa649b99082f"/>
          <p:cNvPicPr>
            <a:picLocks noChangeAspect="1"/>
          </p:cNvPicPr>
          <p:nvPr>
            <p:custDataLst>
              <p:tags r:id="rId4"/>
            </p:custDataLst>
          </p:nvPr>
        </p:nvPicPr>
        <p:blipFill>
          <a:blip r:embed="rId5"/>
          <a:srcRect l="17816" r="17816"/>
          <a:stretch>
            <a:fillRect/>
          </a:stretch>
        </p:blipFill>
        <p:spPr>
          <a:xfrm>
            <a:off x="1377950" y="1238250"/>
            <a:ext cx="1073785" cy="166878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91565" y="1894205"/>
            <a:ext cx="249555" cy="36639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29e37633-e495-4162-8e8c-3bdf8639b27a/bf434680-a46c-11f0-9970-fa649b99082f.jpg@base@tag=imgScale&amp;m=1&amp;w=475&amp;h=738&amp;q=95bf434680-a46c-11f0-9970-fa649b99082f"/>
          <p:cNvPicPr>
            <a:picLocks noChangeAspect="1"/>
          </p:cNvPicPr>
          <p:nvPr>
            <p:custDataLst>
              <p:tags r:id="rId7"/>
            </p:custDataLst>
          </p:nvPr>
        </p:nvPicPr>
        <p:blipFill>
          <a:blip r:embed="rId8"/>
          <a:srcRect l="1690" r="1690"/>
          <a:stretch>
            <a:fillRect/>
          </a:stretch>
        </p:blipFill>
        <p:spPr>
          <a:xfrm>
            <a:off x="4010025" y="1242060"/>
            <a:ext cx="1073785" cy="166878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89350" y="1884045"/>
            <a:ext cx="249555" cy="36639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18984" y="30477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生产劳动的重要性</a:t>
            </a:r>
            <a:endParaRPr lang="zh-CN" altLang="en-US" b="1">
              <a:solidFill>
                <a:schemeClr val="accent2"/>
              </a:solidFill>
              <a:latin typeface="+mn-ea"/>
              <a:cs typeface="+mn-ea"/>
            </a:endParaRPr>
          </a:p>
        </p:txBody>
      </p:sp>
      <p:sp>
        <p:nvSpPr>
          <p:cNvPr id="21" name="矩形 14"/>
          <p:cNvSpPr/>
          <p:nvPr>
            <p:custDataLst>
              <p:tags r:id="rId11"/>
            </p:custDataLst>
          </p:nvPr>
        </p:nvSpPr>
        <p:spPr>
          <a:xfrm>
            <a:off x="3605014" y="377676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生产劳动是人类社会存在和发展的基础，直接创造使用价值和交换价值，具有明确的经济价值。</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29e37633-e495-4162-8e8c-3bdf8639b27a/bf434661-a46c-11f0-9970-fa649b99082f.jpg@base@tag=imgScale&amp;m=1&amp;w=475&amp;h=738&amp;q=95bf434661-a46c-11f0-9970-fa649b99082f"/>
          <p:cNvPicPr>
            <a:picLocks noChangeAspect="1"/>
          </p:cNvPicPr>
          <p:nvPr>
            <p:custDataLst>
              <p:tags r:id="rId12"/>
            </p:custDataLst>
          </p:nvPr>
        </p:nvPicPr>
        <p:blipFill>
          <a:blip r:embed="rId13"/>
          <a:srcRect t="136" r="535"/>
          <a:stretch>
            <a:fillRect/>
          </a:stretch>
        </p:blipFill>
        <p:spPr>
          <a:xfrm>
            <a:off x="6644005" y="1242060"/>
            <a:ext cx="1073785" cy="166878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27775" y="1884045"/>
            <a:ext cx="249555" cy="36639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36114" y="30477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生产劳动的经济价值</a:t>
            </a:r>
            <a:endParaRPr lang="zh-CN" altLang="en-US" b="1">
              <a:solidFill>
                <a:schemeClr val="accent3"/>
              </a:solidFill>
              <a:latin typeface="+mn-ea"/>
              <a:cs typeface="+mn-ea"/>
            </a:endParaRPr>
          </a:p>
        </p:txBody>
      </p:sp>
      <p:sp>
        <p:nvSpPr>
          <p:cNvPr id="30" name="矩形 23"/>
          <p:cNvSpPr/>
          <p:nvPr>
            <p:custDataLst>
              <p:tags r:id="rId16"/>
            </p:custDataLst>
          </p:nvPr>
        </p:nvSpPr>
        <p:spPr>
          <a:xfrm>
            <a:off x="6295168" y="377676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生产劳动具有明确的经济价值，它直接创造使用价值和交换价值，是推动社会生产力进步的关键力量。</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29e37633-e495-4162-8e8c-3bdf8639b27a/bf434714-a46c-11f0-9970-fa649b99082f.jpg@base@tag=imgScale&amp;m=1&amp;w=475&amp;h=738&amp;q=95bf434714-a46c-11f0-9970-fa649b99082f"/>
          <p:cNvPicPr>
            <a:picLocks noChangeAspect="1"/>
          </p:cNvPicPr>
          <p:nvPr>
            <p:custDataLst>
              <p:tags r:id="rId17"/>
            </p:custDataLst>
          </p:nvPr>
        </p:nvPicPr>
        <p:blipFill rotWithShape="1">
          <a:blip r:embed="rId18"/>
          <a:srcRect l="1758" r="1758"/>
          <a:stretch>
            <a:fillRect/>
          </a:stretch>
        </p:blipFill>
        <p:spPr>
          <a:xfrm>
            <a:off x="9204325" y="1238250"/>
            <a:ext cx="1073785" cy="166878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44610" y="1894205"/>
            <a:ext cx="249555" cy="36639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9059545" y="3052445"/>
            <a:ext cx="167640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生产劳动对社会生产力的影响</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50064" y="379899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生产劳动推动着社会生产力的进步，是社会生产力发展和经济增长的驱动力。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53515" y="234315"/>
            <a:ext cx="9881235" cy="5124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zh-CN" sz="2000">
                <a:solidFill>
                  <a:schemeClr val="accent6">
                    <a:lumMod val="75000"/>
                  </a:schemeClr>
                </a:solidFill>
              </a:rPr>
              <a:t>2. </a:t>
            </a:r>
            <a:r>
              <a:rPr lang="zh-CN" altLang="en-US" sz="2000">
                <a:solidFill>
                  <a:schemeClr val="accent6">
                    <a:lumMod val="75000"/>
                  </a:schemeClr>
                </a:solidFill>
              </a:rPr>
              <a:t>按题材</a:t>
            </a:r>
            <a:endParaRPr lang="zh-CN" altLang="en-US" sz="2000">
              <a:solidFill>
                <a:schemeClr val="accent6">
                  <a:lumMod val="75000"/>
                </a:schemeClr>
              </a:solidFill>
            </a:endParaRPr>
          </a:p>
        </p:txBody>
      </p:sp>
      <p:sp>
        <p:nvSpPr>
          <p:cNvPr id="15" name="弧形 14"/>
          <p:cNvSpPr/>
          <p:nvPr>
            <p:custDataLst>
              <p:tags r:id="rId2"/>
            </p:custDataLst>
          </p:nvPr>
        </p:nvSpPr>
        <p:spPr>
          <a:xfrm rot="7200000">
            <a:off x="4696461" y="1932305"/>
            <a:ext cx="1600200" cy="1600200"/>
          </a:xfrm>
          <a:prstGeom prst="arc">
            <a:avLst>
              <a:gd name="adj1" fmla="val 3248781"/>
              <a:gd name="adj2" fmla="val 9734539"/>
            </a:avLst>
          </a:prstGeom>
          <a:noFill/>
          <a:ln w="12700" cap="flat" cmpd="sng" algn="ctr">
            <a:gradFill>
              <a:gsLst>
                <a:gs pos="79000">
                  <a:srgbClr val="376FFF">
                    <a:alpha val="0"/>
                  </a:srgbClr>
                </a:gs>
                <a:gs pos="0">
                  <a:srgbClr val="376FFF">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8" name="任意多边形: 形状 7"/>
          <p:cNvSpPr/>
          <p:nvPr>
            <p:custDataLst>
              <p:tags r:id="rId3"/>
            </p:custDataLst>
          </p:nvPr>
        </p:nvSpPr>
        <p:spPr>
          <a:xfrm rot="9900000">
            <a:off x="5008881" y="2159635"/>
            <a:ext cx="1062355" cy="1345565"/>
          </a:xfrm>
          <a:custGeom>
            <a:avLst/>
            <a:gdLst>
              <a:gd name="connsiteX0" fmla="*/ 524726 w 1477780"/>
              <a:gd name="connsiteY0" fmla="*/ 1854974 h 1871148"/>
              <a:gd name="connsiteX1" fmla="*/ 301003 w 1477780"/>
              <a:gd name="connsiteY1" fmla="*/ 1772172 h 1871148"/>
              <a:gd name="connsiteX2" fmla="*/ 60855 w 1477780"/>
              <a:gd name="connsiteY2" fmla="*/ 1568357 h 1871148"/>
              <a:gd name="connsiteX3" fmla="*/ 0 w 1477780"/>
              <a:gd name="connsiteY3" fmla="*/ 1473202 h 1871148"/>
              <a:gd name="connsiteX4" fmla="*/ 32210 w 1477780"/>
              <a:gd name="connsiteY4" fmla="*/ 1455719 h 1871148"/>
              <a:gd name="connsiteX5" fmla="*/ 381926 w 1477780"/>
              <a:gd name="connsiteY5" fmla="*/ 797984 h 1871148"/>
              <a:gd name="connsiteX6" fmla="*/ 381926 w 1477780"/>
              <a:gd name="connsiteY6" fmla="*/ 4782 h 1871148"/>
              <a:gd name="connsiteX7" fmla="*/ 370849 w 1477780"/>
              <a:gd name="connsiteY7" fmla="*/ 4782 h 1871148"/>
              <a:gd name="connsiteX8" fmla="*/ 373490 w 1477780"/>
              <a:gd name="connsiteY8" fmla="*/ 0 h 1871148"/>
              <a:gd name="connsiteX9" fmla="*/ 1067861 w 1477780"/>
              <a:gd name="connsiteY9" fmla="*/ 383429 h 1871148"/>
              <a:gd name="connsiteX10" fmla="*/ 1378804 w 1477780"/>
              <a:gd name="connsiteY10" fmla="*/ 1461229 h 1871148"/>
              <a:gd name="connsiteX11" fmla="*/ 524726 w 1477780"/>
              <a:gd name="connsiteY11" fmla="*/ 1854974 h 18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780" h="1871148">
                <a:moveTo>
                  <a:pt x="524726" y="1854974"/>
                </a:moveTo>
                <a:cubicBezTo>
                  <a:pt x="448295" y="1839244"/>
                  <a:pt x="372908" y="1811877"/>
                  <a:pt x="301003" y="1772172"/>
                </a:cubicBezTo>
                <a:cubicBezTo>
                  <a:pt x="205130" y="1719231"/>
                  <a:pt x="124525" y="1649367"/>
                  <a:pt x="60855" y="1568357"/>
                </a:cubicBezTo>
                <a:lnTo>
                  <a:pt x="0" y="1473202"/>
                </a:lnTo>
                <a:lnTo>
                  <a:pt x="32210" y="1455719"/>
                </a:lnTo>
                <a:cubicBezTo>
                  <a:pt x="243203" y="1313175"/>
                  <a:pt x="381925" y="1071780"/>
                  <a:pt x="381926" y="797984"/>
                </a:cubicBezTo>
                <a:lnTo>
                  <a:pt x="381926" y="4782"/>
                </a:lnTo>
                <a:lnTo>
                  <a:pt x="370849" y="4782"/>
                </a:lnTo>
                <a:lnTo>
                  <a:pt x="373490" y="0"/>
                </a:lnTo>
                <a:lnTo>
                  <a:pt x="1067861" y="383429"/>
                </a:lnTo>
                <a:cubicBezTo>
                  <a:pt x="1451352" y="595190"/>
                  <a:pt x="1590565" y="1077738"/>
                  <a:pt x="1378804" y="1461229"/>
                </a:cubicBezTo>
                <a:cubicBezTo>
                  <a:pt x="1206746" y="1772815"/>
                  <a:pt x="855929" y="1923141"/>
                  <a:pt x="524726" y="1854974"/>
                </a:cubicBezTo>
                <a:close/>
              </a:path>
            </a:pathLst>
          </a:custGeom>
          <a:gradFill>
            <a:gsLst>
              <a:gs pos="25000">
                <a:srgbClr val="376FFF">
                  <a:lumMod val="60000"/>
                  <a:lumOff val="40000"/>
                </a:srgbClr>
              </a:gs>
              <a:gs pos="90000">
                <a:srgbClr val="376FFF">
                  <a:alpha val="100000"/>
                </a:srgbClr>
              </a:gs>
            </a:gsLst>
            <a:lin ang="2700000" scaled="0"/>
          </a:gradFill>
          <a:ln w="12700" cap="flat" cmpd="sng" algn="ctr">
            <a:noFill/>
            <a:prstDash val="solid"/>
            <a:miter lim="800000"/>
          </a:ln>
          <a:effectLst>
            <a:outerShdw blurRad="50800" dist="38100" dir="8100000" algn="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0" name="任意多边形: 形状 9"/>
          <p:cNvSpPr/>
          <p:nvPr>
            <p:custDataLst>
              <p:tags r:id="rId4"/>
            </p:custDataLst>
          </p:nvPr>
        </p:nvSpPr>
        <p:spPr>
          <a:xfrm rot="13500000">
            <a:off x="5746751" y="2089785"/>
            <a:ext cx="1062355" cy="1344930"/>
          </a:xfrm>
          <a:custGeom>
            <a:avLst/>
            <a:gdLst>
              <a:gd name="connsiteX0" fmla="*/ 524726 w 1477780"/>
              <a:gd name="connsiteY0" fmla="*/ 1854974 h 1871148"/>
              <a:gd name="connsiteX1" fmla="*/ 301003 w 1477780"/>
              <a:gd name="connsiteY1" fmla="*/ 1772172 h 1871148"/>
              <a:gd name="connsiteX2" fmla="*/ 60855 w 1477780"/>
              <a:gd name="connsiteY2" fmla="*/ 1568357 h 1871148"/>
              <a:gd name="connsiteX3" fmla="*/ 0 w 1477780"/>
              <a:gd name="connsiteY3" fmla="*/ 1473202 h 1871148"/>
              <a:gd name="connsiteX4" fmla="*/ 32210 w 1477780"/>
              <a:gd name="connsiteY4" fmla="*/ 1455719 h 1871148"/>
              <a:gd name="connsiteX5" fmla="*/ 381926 w 1477780"/>
              <a:gd name="connsiteY5" fmla="*/ 797984 h 1871148"/>
              <a:gd name="connsiteX6" fmla="*/ 381926 w 1477780"/>
              <a:gd name="connsiteY6" fmla="*/ 4782 h 1871148"/>
              <a:gd name="connsiteX7" fmla="*/ 370849 w 1477780"/>
              <a:gd name="connsiteY7" fmla="*/ 4782 h 1871148"/>
              <a:gd name="connsiteX8" fmla="*/ 373490 w 1477780"/>
              <a:gd name="connsiteY8" fmla="*/ 0 h 1871148"/>
              <a:gd name="connsiteX9" fmla="*/ 1067861 w 1477780"/>
              <a:gd name="connsiteY9" fmla="*/ 383429 h 1871148"/>
              <a:gd name="connsiteX10" fmla="*/ 1378804 w 1477780"/>
              <a:gd name="connsiteY10" fmla="*/ 1461229 h 1871148"/>
              <a:gd name="connsiteX11" fmla="*/ 524726 w 1477780"/>
              <a:gd name="connsiteY11" fmla="*/ 1854974 h 18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780" h="1871148">
                <a:moveTo>
                  <a:pt x="524726" y="1854974"/>
                </a:moveTo>
                <a:cubicBezTo>
                  <a:pt x="448295" y="1839244"/>
                  <a:pt x="372908" y="1811877"/>
                  <a:pt x="301003" y="1772172"/>
                </a:cubicBezTo>
                <a:cubicBezTo>
                  <a:pt x="205130" y="1719231"/>
                  <a:pt x="124525" y="1649367"/>
                  <a:pt x="60855" y="1568357"/>
                </a:cubicBezTo>
                <a:lnTo>
                  <a:pt x="0" y="1473202"/>
                </a:lnTo>
                <a:lnTo>
                  <a:pt x="32210" y="1455719"/>
                </a:lnTo>
                <a:cubicBezTo>
                  <a:pt x="243203" y="1313175"/>
                  <a:pt x="381925" y="1071780"/>
                  <a:pt x="381926" y="797984"/>
                </a:cubicBezTo>
                <a:lnTo>
                  <a:pt x="381926" y="4782"/>
                </a:lnTo>
                <a:lnTo>
                  <a:pt x="370849" y="4782"/>
                </a:lnTo>
                <a:lnTo>
                  <a:pt x="373490" y="0"/>
                </a:lnTo>
                <a:lnTo>
                  <a:pt x="1067861" y="383429"/>
                </a:lnTo>
                <a:cubicBezTo>
                  <a:pt x="1451352" y="595190"/>
                  <a:pt x="1590565" y="1077738"/>
                  <a:pt x="1378804" y="1461229"/>
                </a:cubicBezTo>
                <a:cubicBezTo>
                  <a:pt x="1206746" y="1772815"/>
                  <a:pt x="855929" y="1923141"/>
                  <a:pt x="524726" y="1854974"/>
                </a:cubicBezTo>
                <a:close/>
              </a:path>
            </a:pathLst>
          </a:custGeom>
          <a:gradFill>
            <a:gsLst>
              <a:gs pos="25000">
                <a:srgbClr val="17D594">
                  <a:lumMod val="60000"/>
                  <a:lumOff val="40000"/>
                </a:srgbClr>
              </a:gs>
              <a:gs pos="90000">
                <a:srgbClr val="17D594"/>
              </a:gs>
            </a:gsLst>
            <a:lin ang="2700000" scaled="0"/>
          </a:gradFill>
          <a:ln w="12700" cap="flat" cmpd="sng" algn="ctr">
            <a:noFill/>
            <a:prstDash val="solid"/>
            <a:miter lim="800000"/>
          </a:ln>
          <a:effectLst>
            <a:outerShdw blurRad="50800" dist="38100" dir="8100000" algn="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1" name="任意多边形: 形状 10"/>
          <p:cNvSpPr/>
          <p:nvPr>
            <p:custDataLst>
              <p:tags r:id="rId5"/>
            </p:custDataLst>
          </p:nvPr>
        </p:nvSpPr>
        <p:spPr>
          <a:xfrm rot="17100000">
            <a:off x="6172836" y="2694940"/>
            <a:ext cx="1062355" cy="1344930"/>
          </a:xfrm>
          <a:custGeom>
            <a:avLst/>
            <a:gdLst>
              <a:gd name="connsiteX0" fmla="*/ 524726 w 1477780"/>
              <a:gd name="connsiteY0" fmla="*/ 1854974 h 1871148"/>
              <a:gd name="connsiteX1" fmla="*/ 301003 w 1477780"/>
              <a:gd name="connsiteY1" fmla="*/ 1772172 h 1871148"/>
              <a:gd name="connsiteX2" fmla="*/ 60855 w 1477780"/>
              <a:gd name="connsiteY2" fmla="*/ 1568357 h 1871148"/>
              <a:gd name="connsiteX3" fmla="*/ 0 w 1477780"/>
              <a:gd name="connsiteY3" fmla="*/ 1473202 h 1871148"/>
              <a:gd name="connsiteX4" fmla="*/ 32210 w 1477780"/>
              <a:gd name="connsiteY4" fmla="*/ 1455719 h 1871148"/>
              <a:gd name="connsiteX5" fmla="*/ 381926 w 1477780"/>
              <a:gd name="connsiteY5" fmla="*/ 797984 h 1871148"/>
              <a:gd name="connsiteX6" fmla="*/ 381926 w 1477780"/>
              <a:gd name="connsiteY6" fmla="*/ 4782 h 1871148"/>
              <a:gd name="connsiteX7" fmla="*/ 370849 w 1477780"/>
              <a:gd name="connsiteY7" fmla="*/ 4782 h 1871148"/>
              <a:gd name="connsiteX8" fmla="*/ 373490 w 1477780"/>
              <a:gd name="connsiteY8" fmla="*/ 0 h 1871148"/>
              <a:gd name="connsiteX9" fmla="*/ 1067861 w 1477780"/>
              <a:gd name="connsiteY9" fmla="*/ 383429 h 1871148"/>
              <a:gd name="connsiteX10" fmla="*/ 1378804 w 1477780"/>
              <a:gd name="connsiteY10" fmla="*/ 1461229 h 1871148"/>
              <a:gd name="connsiteX11" fmla="*/ 524726 w 1477780"/>
              <a:gd name="connsiteY11" fmla="*/ 1854974 h 18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780" h="1871148">
                <a:moveTo>
                  <a:pt x="524726" y="1854974"/>
                </a:moveTo>
                <a:cubicBezTo>
                  <a:pt x="448295" y="1839244"/>
                  <a:pt x="372908" y="1811877"/>
                  <a:pt x="301003" y="1772172"/>
                </a:cubicBezTo>
                <a:cubicBezTo>
                  <a:pt x="205130" y="1719231"/>
                  <a:pt x="124525" y="1649367"/>
                  <a:pt x="60855" y="1568357"/>
                </a:cubicBezTo>
                <a:lnTo>
                  <a:pt x="0" y="1473202"/>
                </a:lnTo>
                <a:lnTo>
                  <a:pt x="32210" y="1455719"/>
                </a:lnTo>
                <a:cubicBezTo>
                  <a:pt x="243203" y="1313175"/>
                  <a:pt x="381925" y="1071780"/>
                  <a:pt x="381926" y="797984"/>
                </a:cubicBezTo>
                <a:lnTo>
                  <a:pt x="381926" y="4782"/>
                </a:lnTo>
                <a:lnTo>
                  <a:pt x="370849" y="4782"/>
                </a:lnTo>
                <a:lnTo>
                  <a:pt x="373490" y="0"/>
                </a:lnTo>
                <a:lnTo>
                  <a:pt x="1067861" y="383429"/>
                </a:lnTo>
                <a:cubicBezTo>
                  <a:pt x="1451352" y="595190"/>
                  <a:pt x="1590565" y="1077738"/>
                  <a:pt x="1378804" y="1461229"/>
                </a:cubicBezTo>
                <a:cubicBezTo>
                  <a:pt x="1206746" y="1772815"/>
                  <a:pt x="855929" y="1923141"/>
                  <a:pt x="524726" y="1854974"/>
                </a:cubicBezTo>
                <a:close/>
              </a:path>
            </a:pathLst>
          </a:custGeom>
          <a:gradFill>
            <a:gsLst>
              <a:gs pos="25000">
                <a:srgbClr val="FFC000">
                  <a:lumMod val="60000"/>
                  <a:lumOff val="40000"/>
                </a:srgbClr>
              </a:gs>
              <a:gs pos="90000">
                <a:srgbClr val="FFC000"/>
              </a:gs>
            </a:gsLst>
            <a:lin ang="2700000" scaled="0"/>
          </a:gradFill>
          <a:ln w="12700" cap="flat" cmpd="sng" algn="ctr">
            <a:noFill/>
            <a:prstDash val="solid"/>
            <a:miter lim="800000"/>
          </a:ln>
          <a:effectLst>
            <a:outerShdw blurRad="50800" dist="38100" dir="8100000" algn="tr" rotWithShape="0">
              <a:srgbClr val="FFC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2" name="任意多边形: 形状 11"/>
          <p:cNvSpPr/>
          <p:nvPr>
            <p:custDataLst>
              <p:tags r:id="rId6"/>
            </p:custDataLst>
          </p:nvPr>
        </p:nvSpPr>
        <p:spPr>
          <a:xfrm rot="20700000">
            <a:off x="5862321" y="3361690"/>
            <a:ext cx="1062355" cy="1345565"/>
          </a:xfrm>
          <a:custGeom>
            <a:avLst/>
            <a:gdLst>
              <a:gd name="connsiteX0" fmla="*/ 524726 w 1477780"/>
              <a:gd name="connsiteY0" fmla="*/ 1854974 h 1871148"/>
              <a:gd name="connsiteX1" fmla="*/ 301003 w 1477780"/>
              <a:gd name="connsiteY1" fmla="*/ 1772172 h 1871148"/>
              <a:gd name="connsiteX2" fmla="*/ 60855 w 1477780"/>
              <a:gd name="connsiteY2" fmla="*/ 1568357 h 1871148"/>
              <a:gd name="connsiteX3" fmla="*/ 0 w 1477780"/>
              <a:gd name="connsiteY3" fmla="*/ 1473202 h 1871148"/>
              <a:gd name="connsiteX4" fmla="*/ 32210 w 1477780"/>
              <a:gd name="connsiteY4" fmla="*/ 1455719 h 1871148"/>
              <a:gd name="connsiteX5" fmla="*/ 381926 w 1477780"/>
              <a:gd name="connsiteY5" fmla="*/ 797984 h 1871148"/>
              <a:gd name="connsiteX6" fmla="*/ 381926 w 1477780"/>
              <a:gd name="connsiteY6" fmla="*/ 4782 h 1871148"/>
              <a:gd name="connsiteX7" fmla="*/ 370849 w 1477780"/>
              <a:gd name="connsiteY7" fmla="*/ 4782 h 1871148"/>
              <a:gd name="connsiteX8" fmla="*/ 373490 w 1477780"/>
              <a:gd name="connsiteY8" fmla="*/ 0 h 1871148"/>
              <a:gd name="connsiteX9" fmla="*/ 1067861 w 1477780"/>
              <a:gd name="connsiteY9" fmla="*/ 383429 h 1871148"/>
              <a:gd name="connsiteX10" fmla="*/ 1378804 w 1477780"/>
              <a:gd name="connsiteY10" fmla="*/ 1461229 h 1871148"/>
              <a:gd name="connsiteX11" fmla="*/ 524726 w 1477780"/>
              <a:gd name="connsiteY11" fmla="*/ 1854974 h 18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780" h="1871148">
                <a:moveTo>
                  <a:pt x="524726" y="1854974"/>
                </a:moveTo>
                <a:cubicBezTo>
                  <a:pt x="448295" y="1839244"/>
                  <a:pt x="372908" y="1811877"/>
                  <a:pt x="301003" y="1772172"/>
                </a:cubicBezTo>
                <a:cubicBezTo>
                  <a:pt x="205130" y="1719231"/>
                  <a:pt x="124525" y="1649367"/>
                  <a:pt x="60855" y="1568357"/>
                </a:cubicBezTo>
                <a:lnTo>
                  <a:pt x="0" y="1473202"/>
                </a:lnTo>
                <a:lnTo>
                  <a:pt x="32210" y="1455719"/>
                </a:lnTo>
                <a:cubicBezTo>
                  <a:pt x="243203" y="1313175"/>
                  <a:pt x="381925" y="1071780"/>
                  <a:pt x="381926" y="797984"/>
                </a:cubicBezTo>
                <a:lnTo>
                  <a:pt x="381926" y="4782"/>
                </a:lnTo>
                <a:lnTo>
                  <a:pt x="370849" y="4782"/>
                </a:lnTo>
                <a:lnTo>
                  <a:pt x="373490" y="0"/>
                </a:lnTo>
                <a:lnTo>
                  <a:pt x="1067861" y="383429"/>
                </a:lnTo>
                <a:cubicBezTo>
                  <a:pt x="1451352" y="595190"/>
                  <a:pt x="1590565" y="1077738"/>
                  <a:pt x="1378804" y="1461229"/>
                </a:cubicBezTo>
                <a:cubicBezTo>
                  <a:pt x="1206746" y="1772815"/>
                  <a:pt x="855929" y="1923141"/>
                  <a:pt x="524726" y="1854974"/>
                </a:cubicBezTo>
                <a:close/>
              </a:path>
            </a:pathLst>
          </a:custGeom>
          <a:gradFill>
            <a:gsLst>
              <a:gs pos="25000">
                <a:srgbClr val="FF7429">
                  <a:lumMod val="60000"/>
                  <a:lumOff val="40000"/>
                </a:srgbClr>
              </a:gs>
              <a:gs pos="90000">
                <a:srgbClr val="FF7429"/>
              </a:gs>
            </a:gsLst>
            <a:lin ang="2700000" scaled="0"/>
          </a:gradFill>
          <a:ln w="12700" cap="flat" cmpd="sng" algn="ctr">
            <a:noFill/>
            <a:prstDash val="solid"/>
            <a:miter lim="800000"/>
          </a:ln>
          <a:effectLst>
            <a:outerShdw blurRad="50800" dist="38100" dir="8100000" algn="tr" rotWithShape="0">
              <a:srgbClr val="FF7429">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3" name="任意多边形: 形状 12"/>
          <p:cNvSpPr/>
          <p:nvPr>
            <p:custDataLst>
              <p:tags r:id="rId7"/>
            </p:custDataLst>
          </p:nvPr>
        </p:nvSpPr>
        <p:spPr>
          <a:xfrm rot="2700000">
            <a:off x="5125721" y="3435350"/>
            <a:ext cx="1062355" cy="1344930"/>
          </a:xfrm>
          <a:custGeom>
            <a:avLst/>
            <a:gdLst>
              <a:gd name="connsiteX0" fmla="*/ 524726 w 1477780"/>
              <a:gd name="connsiteY0" fmla="*/ 1854974 h 1871148"/>
              <a:gd name="connsiteX1" fmla="*/ 301003 w 1477780"/>
              <a:gd name="connsiteY1" fmla="*/ 1772172 h 1871148"/>
              <a:gd name="connsiteX2" fmla="*/ 60855 w 1477780"/>
              <a:gd name="connsiteY2" fmla="*/ 1568357 h 1871148"/>
              <a:gd name="connsiteX3" fmla="*/ 0 w 1477780"/>
              <a:gd name="connsiteY3" fmla="*/ 1473202 h 1871148"/>
              <a:gd name="connsiteX4" fmla="*/ 32210 w 1477780"/>
              <a:gd name="connsiteY4" fmla="*/ 1455719 h 1871148"/>
              <a:gd name="connsiteX5" fmla="*/ 381926 w 1477780"/>
              <a:gd name="connsiteY5" fmla="*/ 797984 h 1871148"/>
              <a:gd name="connsiteX6" fmla="*/ 381926 w 1477780"/>
              <a:gd name="connsiteY6" fmla="*/ 4782 h 1871148"/>
              <a:gd name="connsiteX7" fmla="*/ 370849 w 1477780"/>
              <a:gd name="connsiteY7" fmla="*/ 4782 h 1871148"/>
              <a:gd name="connsiteX8" fmla="*/ 373490 w 1477780"/>
              <a:gd name="connsiteY8" fmla="*/ 0 h 1871148"/>
              <a:gd name="connsiteX9" fmla="*/ 1067861 w 1477780"/>
              <a:gd name="connsiteY9" fmla="*/ 383429 h 1871148"/>
              <a:gd name="connsiteX10" fmla="*/ 1378804 w 1477780"/>
              <a:gd name="connsiteY10" fmla="*/ 1461229 h 1871148"/>
              <a:gd name="connsiteX11" fmla="*/ 524726 w 1477780"/>
              <a:gd name="connsiteY11" fmla="*/ 1854974 h 18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780" h="1871148">
                <a:moveTo>
                  <a:pt x="524726" y="1854974"/>
                </a:moveTo>
                <a:cubicBezTo>
                  <a:pt x="448295" y="1839244"/>
                  <a:pt x="372908" y="1811877"/>
                  <a:pt x="301003" y="1772172"/>
                </a:cubicBezTo>
                <a:cubicBezTo>
                  <a:pt x="205130" y="1719231"/>
                  <a:pt x="124525" y="1649367"/>
                  <a:pt x="60855" y="1568357"/>
                </a:cubicBezTo>
                <a:lnTo>
                  <a:pt x="0" y="1473202"/>
                </a:lnTo>
                <a:lnTo>
                  <a:pt x="32210" y="1455719"/>
                </a:lnTo>
                <a:cubicBezTo>
                  <a:pt x="243203" y="1313175"/>
                  <a:pt x="381925" y="1071780"/>
                  <a:pt x="381926" y="797984"/>
                </a:cubicBezTo>
                <a:lnTo>
                  <a:pt x="381926" y="4782"/>
                </a:lnTo>
                <a:lnTo>
                  <a:pt x="370849" y="4782"/>
                </a:lnTo>
                <a:lnTo>
                  <a:pt x="373490" y="0"/>
                </a:lnTo>
                <a:lnTo>
                  <a:pt x="1067861" y="383429"/>
                </a:lnTo>
                <a:cubicBezTo>
                  <a:pt x="1451352" y="595190"/>
                  <a:pt x="1590565" y="1077738"/>
                  <a:pt x="1378804" y="1461229"/>
                </a:cubicBezTo>
                <a:cubicBezTo>
                  <a:pt x="1206746" y="1772815"/>
                  <a:pt x="855929" y="1923141"/>
                  <a:pt x="524726" y="1854974"/>
                </a:cubicBezTo>
                <a:close/>
              </a:path>
            </a:pathLst>
          </a:custGeom>
          <a:gradFill>
            <a:gsLst>
              <a:gs pos="25000">
                <a:srgbClr val="F84949">
                  <a:lumMod val="60000"/>
                  <a:lumOff val="40000"/>
                </a:srgbClr>
              </a:gs>
              <a:gs pos="90000">
                <a:srgbClr val="F84949"/>
              </a:gs>
            </a:gsLst>
            <a:lin ang="2700000" scaled="0"/>
          </a:gradFill>
          <a:ln w="12700" cap="flat" cmpd="sng" algn="ctr">
            <a:noFill/>
            <a:prstDash val="solid"/>
            <a:miter lim="800000"/>
          </a:ln>
          <a:effectLst>
            <a:outerShdw blurRad="50800" dist="38100" dir="8100000" algn="tr" rotWithShape="0">
              <a:srgbClr val="F84949">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4" name="任意多边形: 形状 13"/>
          <p:cNvSpPr/>
          <p:nvPr>
            <p:custDataLst>
              <p:tags r:id="rId8"/>
            </p:custDataLst>
          </p:nvPr>
        </p:nvSpPr>
        <p:spPr>
          <a:xfrm rot="6300000">
            <a:off x="4700271" y="2828925"/>
            <a:ext cx="1062355" cy="1344930"/>
          </a:xfrm>
          <a:custGeom>
            <a:avLst/>
            <a:gdLst>
              <a:gd name="connsiteX0" fmla="*/ 524726 w 1477780"/>
              <a:gd name="connsiteY0" fmla="*/ 1854974 h 1871148"/>
              <a:gd name="connsiteX1" fmla="*/ 301003 w 1477780"/>
              <a:gd name="connsiteY1" fmla="*/ 1772172 h 1871148"/>
              <a:gd name="connsiteX2" fmla="*/ 60855 w 1477780"/>
              <a:gd name="connsiteY2" fmla="*/ 1568357 h 1871148"/>
              <a:gd name="connsiteX3" fmla="*/ 0 w 1477780"/>
              <a:gd name="connsiteY3" fmla="*/ 1473202 h 1871148"/>
              <a:gd name="connsiteX4" fmla="*/ 32210 w 1477780"/>
              <a:gd name="connsiteY4" fmla="*/ 1455719 h 1871148"/>
              <a:gd name="connsiteX5" fmla="*/ 381926 w 1477780"/>
              <a:gd name="connsiteY5" fmla="*/ 797984 h 1871148"/>
              <a:gd name="connsiteX6" fmla="*/ 381926 w 1477780"/>
              <a:gd name="connsiteY6" fmla="*/ 4782 h 1871148"/>
              <a:gd name="connsiteX7" fmla="*/ 370849 w 1477780"/>
              <a:gd name="connsiteY7" fmla="*/ 4782 h 1871148"/>
              <a:gd name="connsiteX8" fmla="*/ 373490 w 1477780"/>
              <a:gd name="connsiteY8" fmla="*/ 0 h 1871148"/>
              <a:gd name="connsiteX9" fmla="*/ 1067861 w 1477780"/>
              <a:gd name="connsiteY9" fmla="*/ 383429 h 1871148"/>
              <a:gd name="connsiteX10" fmla="*/ 1378804 w 1477780"/>
              <a:gd name="connsiteY10" fmla="*/ 1461229 h 1871148"/>
              <a:gd name="connsiteX11" fmla="*/ 524726 w 1477780"/>
              <a:gd name="connsiteY11" fmla="*/ 1854974 h 1871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7780" h="1871148">
                <a:moveTo>
                  <a:pt x="524726" y="1854974"/>
                </a:moveTo>
                <a:cubicBezTo>
                  <a:pt x="448295" y="1839244"/>
                  <a:pt x="372908" y="1811877"/>
                  <a:pt x="301003" y="1772172"/>
                </a:cubicBezTo>
                <a:cubicBezTo>
                  <a:pt x="205130" y="1719231"/>
                  <a:pt x="124525" y="1649367"/>
                  <a:pt x="60855" y="1568357"/>
                </a:cubicBezTo>
                <a:lnTo>
                  <a:pt x="0" y="1473202"/>
                </a:lnTo>
                <a:lnTo>
                  <a:pt x="32210" y="1455719"/>
                </a:lnTo>
                <a:cubicBezTo>
                  <a:pt x="243203" y="1313175"/>
                  <a:pt x="381925" y="1071780"/>
                  <a:pt x="381926" y="797984"/>
                </a:cubicBezTo>
                <a:lnTo>
                  <a:pt x="381926" y="4782"/>
                </a:lnTo>
                <a:lnTo>
                  <a:pt x="370849" y="4782"/>
                </a:lnTo>
                <a:lnTo>
                  <a:pt x="373490" y="0"/>
                </a:lnTo>
                <a:lnTo>
                  <a:pt x="1067861" y="383429"/>
                </a:lnTo>
                <a:cubicBezTo>
                  <a:pt x="1451352" y="595190"/>
                  <a:pt x="1590565" y="1077738"/>
                  <a:pt x="1378804" y="1461229"/>
                </a:cubicBezTo>
                <a:cubicBezTo>
                  <a:pt x="1206746" y="1772815"/>
                  <a:pt x="855929" y="1923141"/>
                  <a:pt x="524726" y="1854974"/>
                </a:cubicBezTo>
                <a:close/>
              </a:path>
            </a:pathLst>
          </a:custGeom>
          <a:gradFill>
            <a:gsLst>
              <a:gs pos="25000">
                <a:srgbClr val="8830FE">
                  <a:lumMod val="60000"/>
                  <a:lumOff val="40000"/>
                </a:srgbClr>
              </a:gs>
              <a:gs pos="90000">
                <a:srgbClr val="8830FE"/>
              </a:gs>
            </a:gsLst>
            <a:lin ang="2700000" scaled="0"/>
          </a:gradFill>
          <a:ln w="12700" cap="flat" cmpd="sng" algn="ctr">
            <a:noFill/>
            <a:prstDash val="solid"/>
            <a:miter lim="800000"/>
          </a:ln>
          <a:effectLst>
            <a:outerShdw blurRad="50800" dist="38100" dir="8100000" algn="tr" rotWithShape="0">
              <a:srgbClr val="8830FE">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91440" tIns="45720" rIns="323850" bIns="396240"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a:latin typeface="+mj-ea"/>
              <a:ea typeface="+mj-ea"/>
              <a:sym typeface="+mn-ea"/>
            </a:endParaRPr>
          </a:p>
        </p:txBody>
      </p:sp>
      <p:sp>
        <p:nvSpPr>
          <p:cNvPr id="16" name="弧形 15"/>
          <p:cNvSpPr/>
          <p:nvPr>
            <p:custDataLst>
              <p:tags r:id="rId9"/>
            </p:custDataLst>
          </p:nvPr>
        </p:nvSpPr>
        <p:spPr>
          <a:xfrm rot="10800000">
            <a:off x="5524501" y="1927225"/>
            <a:ext cx="1600200" cy="1600200"/>
          </a:xfrm>
          <a:prstGeom prst="arc">
            <a:avLst>
              <a:gd name="adj1" fmla="val 3248781"/>
              <a:gd name="adj2" fmla="val 9734539"/>
            </a:avLst>
          </a:prstGeom>
          <a:noFill/>
          <a:ln w="12700" cap="flat" cmpd="sng" algn="ctr">
            <a:gradFill>
              <a:gsLst>
                <a:gs pos="79000">
                  <a:srgbClr val="17D594">
                    <a:alpha val="0"/>
                  </a:srgbClr>
                </a:gs>
                <a:gs pos="0">
                  <a:srgbClr val="17D594">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2" name="弧形 1"/>
          <p:cNvSpPr/>
          <p:nvPr>
            <p:custDataLst>
              <p:tags r:id="rId10"/>
            </p:custDataLst>
          </p:nvPr>
        </p:nvSpPr>
        <p:spPr>
          <a:xfrm rot="14400000">
            <a:off x="5960111" y="2562860"/>
            <a:ext cx="1600200" cy="1600200"/>
          </a:xfrm>
          <a:prstGeom prst="arc">
            <a:avLst>
              <a:gd name="adj1" fmla="val 3248781"/>
              <a:gd name="adj2" fmla="val 9734539"/>
            </a:avLst>
          </a:prstGeom>
          <a:noFill/>
          <a:ln w="12700" cap="flat" cmpd="sng" algn="ctr">
            <a:gradFill>
              <a:gsLst>
                <a:gs pos="79000">
                  <a:srgbClr val="FFC000">
                    <a:alpha val="0"/>
                  </a:srgbClr>
                </a:gs>
                <a:gs pos="0">
                  <a:srgbClr val="FFC000">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18" name="弧形 17"/>
          <p:cNvSpPr/>
          <p:nvPr>
            <p:custDataLst>
              <p:tags r:id="rId11"/>
            </p:custDataLst>
          </p:nvPr>
        </p:nvSpPr>
        <p:spPr>
          <a:xfrm rot="3600000">
            <a:off x="4389121" y="2705735"/>
            <a:ext cx="1600200" cy="1600200"/>
          </a:xfrm>
          <a:prstGeom prst="arc">
            <a:avLst>
              <a:gd name="adj1" fmla="val 3248781"/>
              <a:gd name="adj2" fmla="val 9734539"/>
            </a:avLst>
          </a:prstGeom>
          <a:noFill/>
          <a:ln w="12700" cap="flat" cmpd="sng" algn="ctr">
            <a:gradFill>
              <a:gsLst>
                <a:gs pos="79000">
                  <a:srgbClr val="8830FE">
                    <a:alpha val="0"/>
                  </a:srgbClr>
                </a:gs>
                <a:gs pos="0">
                  <a:srgbClr val="8830FE">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19" name="弧形 18"/>
          <p:cNvSpPr/>
          <p:nvPr>
            <p:custDataLst>
              <p:tags r:id="rId12"/>
            </p:custDataLst>
          </p:nvPr>
        </p:nvSpPr>
        <p:spPr>
          <a:xfrm>
            <a:off x="4777741" y="3354705"/>
            <a:ext cx="1600200" cy="1600200"/>
          </a:xfrm>
          <a:prstGeom prst="arc">
            <a:avLst>
              <a:gd name="adj1" fmla="val 3248781"/>
              <a:gd name="adj2" fmla="val 9734539"/>
            </a:avLst>
          </a:prstGeom>
          <a:noFill/>
          <a:ln w="12700" cap="flat" cmpd="sng" algn="ctr">
            <a:gradFill>
              <a:gsLst>
                <a:gs pos="79000">
                  <a:srgbClr val="F84949">
                    <a:alpha val="0"/>
                  </a:srgbClr>
                </a:gs>
                <a:gs pos="0">
                  <a:srgbClr val="F84949">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20" name="弧形 19"/>
          <p:cNvSpPr/>
          <p:nvPr>
            <p:custDataLst>
              <p:tags r:id="rId13"/>
            </p:custDataLst>
          </p:nvPr>
        </p:nvSpPr>
        <p:spPr>
          <a:xfrm rot="18000000">
            <a:off x="5593716" y="3354705"/>
            <a:ext cx="1600200" cy="1600200"/>
          </a:xfrm>
          <a:prstGeom prst="arc">
            <a:avLst>
              <a:gd name="adj1" fmla="val 3248781"/>
              <a:gd name="adj2" fmla="val 9734539"/>
            </a:avLst>
          </a:prstGeom>
          <a:noFill/>
          <a:ln w="12700" cap="flat" cmpd="sng" algn="ctr">
            <a:gradFill>
              <a:gsLst>
                <a:gs pos="79000">
                  <a:srgbClr val="FF7429">
                    <a:alpha val="0"/>
                  </a:srgbClr>
                </a:gs>
                <a:gs pos="0">
                  <a:srgbClr val="FF7429">
                    <a:alpha val="50000"/>
                  </a:srgbClr>
                </a:gs>
              </a:gsLst>
              <a:lin ang="0" scaled="1"/>
            </a:gradFill>
            <a:prstDash val="sysDot"/>
            <a:miter lim="800000"/>
            <a:tail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endParaRPr lang="zh-CN" altLang="en-US"/>
          </a:p>
        </p:txBody>
      </p:sp>
      <p:sp>
        <p:nvSpPr>
          <p:cNvPr id="3" name="矩形 2"/>
          <p:cNvSpPr/>
          <p:nvPr>
            <p:custDataLst>
              <p:tags r:id="rId14"/>
            </p:custDataLst>
          </p:nvPr>
        </p:nvSpPr>
        <p:spPr>
          <a:xfrm>
            <a:off x="7654925" y="3228340"/>
            <a:ext cx="3215005" cy="755015"/>
          </a:xfrm>
          <a:prstGeom prst="rect">
            <a:avLst/>
          </a:prstGeom>
          <a:noFill/>
        </p:spPr>
        <p:txBody>
          <a:bodyPr wrap="square" lIns="0" tIns="0" rIns="0" bIns="0" rtlCol="0" anchor="b" anchorCtr="0">
            <a:noAutofit/>
          </a:bodyPr>
          <a:lstStyle/>
          <a:p>
            <a:pPr>
              <a:lnSpc>
                <a:spcPct val="150000"/>
              </a:lnSpc>
              <a:spcBef>
                <a:spcPct val="0"/>
              </a:spcBef>
              <a:spcAft>
                <a:spcPct val="0"/>
              </a:spcAft>
            </a:pPr>
            <a:r>
              <a:rPr lang="zh-CN" altLang="en-US" sz="1600" b="1" dirty="0">
                <a:solidFill>
                  <a:srgbClr val="FFC000"/>
                </a:solidFill>
                <a:latin typeface="+mn-ea"/>
                <a:cs typeface="+mn-ea"/>
                <a:sym typeface="+mn-ea"/>
              </a:rPr>
              <a:t>（</a:t>
            </a:r>
            <a:r>
              <a:rPr lang="en-US" altLang="zh-CN" sz="1600" b="1" dirty="0">
                <a:solidFill>
                  <a:srgbClr val="FFC000"/>
                </a:solidFill>
                <a:latin typeface="+mn-ea"/>
                <a:cs typeface="+mn-ea"/>
                <a:sym typeface="+mn-ea"/>
              </a:rPr>
              <a:t>3</a:t>
            </a:r>
            <a:r>
              <a:rPr lang="zh-CN" altLang="en-US" sz="1600" b="1" dirty="0">
                <a:solidFill>
                  <a:srgbClr val="FFC000"/>
                </a:solidFill>
                <a:latin typeface="+mn-ea"/>
                <a:cs typeface="+mn-ea"/>
                <a:sym typeface="+mn-ea"/>
              </a:rPr>
              <a:t>）植物：自然的生机。</a:t>
            </a:r>
            <a:endParaRPr lang="zh-CN" altLang="en-US" sz="1600" b="1" dirty="0">
              <a:solidFill>
                <a:srgbClr val="FFC000"/>
              </a:solidFill>
              <a:latin typeface="+mn-ea"/>
              <a:cs typeface="+mn-ea"/>
              <a:sym typeface="+mn-ea"/>
            </a:endParaRPr>
          </a:p>
          <a:p>
            <a:pPr>
              <a:lnSpc>
                <a:spcPct val="150000"/>
              </a:lnSpc>
              <a:spcBef>
                <a:spcPct val="0"/>
              </a:spcBef>
              <a:spcAft>
                <a:spcPct val="0"/>
              </a:spcAft>
            </a:pPr>
            <a:r>
              <a:rPr lang="zh-CN" altLang="en-US" sz="1600" b="1" dirty="0">
                <a:solidFill>
                  <a:srgbClr val="FFC000"/>
                </a:solidFill>
                <a:latin typeface="+mn-ea"/>
                <a:cs typeface="+mn-ea"/>
                <a:sym typeface="+mn-ea"/>
              </a:rPr>
              <a:t>植物题材的剪纸充满了自然的生机。</a:t>
            </a:r>
            <a:endParaRPr lang="zh-CN" altLang="en-US" sz="1600" b="1" dirty="0">
              <a:solidFill>
                <a:srgbClr val="FFC000"/>
              </a:solidFill>
              <a:latin typeface="+mn-ea"/>
              <a:cs typeface="+mn-ea"/>
              <a:sym typeface="+mn-ea"/>
            </a:endParaRPr>
          </a:p>
        </p:txBody>
      </p:sp>
      <p:sp>
        <p:nvSpPr>
          <p:cNvPr id="5" name="矩形 4"/>
          <p:cNvSpPr/>
          <p:nvPr>
            <p:custDataLst>
              <p:tags r:id="rId15"/>
            </p:custDataLst>
          </p:nvPr>
        </p:nvSpPr>
        <p:spPr>
          <a:xfrm>
            <a:off x="6377940" y="5542280"/>
            <a:ext cx="4358005" cy="416560"/>
          </a:xfrm>
          <a:prstGeom prst="rect">
            <a:avLst/>
          </a:prstGeom>
          <a:noFill/>
        </p:spPr>
        <p:txBody>
          <a:bodyPr wrap="square" lIns="0" tIns="0" rIns="0" bIns="0" rtlCol="0" anchor="b" anchorCtr="0">
            <a:noAutofit/>
          </a:bodyPr>
          <a:lstStyle/>
          <a:p>
            <a:pPr>
              <a:lnSpc>
                <a:spcPct val="150000"/>
              </a:lnSpc>
              <a:spcBef>
                <a:spcPct val="0"/>
              </a:spcBef>
              <a:spcAft>
                <a:spcPct val="0"/>
              </a:spcAft>
            </a:pPr>
            <a:r>
              <a:rPr lang="zh-CN" altLang="en-US" sz="1600" b="1" dirty="0">
                <a:solidFill>
                  <a:srgbClr val="FF7429"/>
                </a:solidFill>
                <a:latin typeface="+mn-ea"/>
                <a:cs typeface="+mn-ea"/>
                <a:sym typeface="+mn-ea"/>
              </a:rPr>
              <a:t>（</a:t>
            </a:r>
            <a:r>
              <a:rPr lang="en-US" altLang="zh-CN" sz="1600" b="1" dirty="0">
                <a:solidFill>
                  <a:srgbClr val="FF7429"/>
                </a:solidFill>
                <a:latin typeface="+mn-ea"/>
                <a:cs typeface="+mn-ea"/>
                <a:sym typeface="+mn-ea"/>
              </a:rPr>
              <a:t>4</a:t>
            </a:r>
            <a:r>
              <a:rPr lang="zh-CN" altLang="en-US" sz="1600" b="1" dirty="0">
                <a:solidFill>
                  <a:srgbClr val="FF7429"/>
                </a:solidFill>
                <a:latin typeface="+mn-ea"/>
                <a:cs typeface="+mn-ea"/>
                <a:sym typeface="+mn-ea"/>
              </a:rPr>
              <a:t>）器物：生活的印记。</a:t>
            </a:r>
            <a:endParaRPr lang="zh-CN" altLang="en-US" sz="1600" b="1" dirty="0">
              <a:solidFill>
                <a:srgbClr val="FF7429"/>
              </a:solidFill>
              <a:latin typeface="+mn-ea"/>
              <a:cs typeface="+mn-ea"/>
              <a:sym typeface="+mn-ea"/>
            </a:endParaRPr>
          </a:p>
          <a:p>
            <a:pPr>
              <a:lnSpc>
                <a:spcPct val="150000"/>
              </a:lnSpc>
              <a:spcBef>
                <a:spcPct val="0"/>
              </a:spcBef>
              <a:spcAft>
                <a:spcPct val="0"/>
              </a:spcAft>
            </a:pPr>
            <a:r>
              <a:rPr lang="zh-CN" altLang="en-US" sz="1600" b="1" dirty="0">
                <a:solidFill>
                  <a:srgbClr val="FF7429"/>
                </a:solidFill>
                <a:latin typeface="+mn-ea"/>
                <a:cs typeface="+mn-ea"/>
                <a:sym typeface="+mn-ea"/>
              </a:rPr>
              <a:t>器物题材的剪纸反映了人们的日常生活。茶壶、酒杯、灯笼等各种器物都能在剪纸中找到。</a:t>
            </a:r>
            <a:endParaRPr lang="zh-CN" altLang="en-US" sz="1600" b="1" dirty="0">
              <a:solidFill>
                <a:srgbClr val="FF7429"/>
              </a:solidFill>
              <a:latin typeface="+mn-ea"/>
              <a:cs typeface="+mn-ea"/>
              <a:sym typeface="+mn-ea"/>
            </a:endParaRPr>
          </a:p>
        </p:txBody>
      </p:sp>
      <p:sp>
        <p:nvSpPr>
          <p:cNvPr id="7" name="矩形 6"/>
          <p:cNvSpPr/>
          <p:nvPr>
            <p:custDataLst>
              <p:tags r:id="rId16"/>
            </p:custDataLst>
          </p:nvPr>
        </p:nvSpPr>
        <p:spPr>
          <a:xfrm>
            <a:off x="7141845" y="1532255"/>
            <a:ext cx="3724910" cy="744220"/>
          </a:xfrm>
          <a:prstGeom prst="rect">
            <a:avLst/>
          </a:prstGeom>
          <a:noFill/>
        </p:spPr>
        <p:txBody>
          <a:bodyPr wrap="square" lIns="0" tIns="0" rIns="0" bIns="0" rtlCol="0" anchor="b" anchorCtr="0">
            <a:noAutofit/>
          </a:bodyPr>
          <a:lstStyle/>
          <a:p>
            <a:pPr>
              <a:lnSpc>
                <a:spcPct val="150000"/>
              </a:lnSpc>
              <a:spcBef>
                <a:spcPct val="0"/>
              </a:spcBef>
              <a:spcAft>
                <a:spcPct val="0"/>
              </a:spcAft>
            </a:pPr>
            <a:r>
              <a:rPr lang="zh-CN" altLang="en-US" sz="1600" b="1" dirty="0">
                <a:solidFill>
                  <a:srgbClr val="17D594"/>
                </a:solidFill>
                <a:latin typeface="+mn-ea"/>
                <a:cs typeface="+mn-ea"/>
                <a:sym typeface="+mn-ea"/>
              </a:rPr>
              <a:t>（</a:t>
            </a:r>
            <a:r>
              <a:rPr lang="en-US" altLang="zh-CN" sz="1600" b="1" dirty="0">
                <a:solidFill>
                  <a:srgbClr val="17D594"/>
                </a:solidFill>
                <a:latin typeface="+mn-ea"/>
                <a:cs typeface="+mn-ea"/>
                <a:sym typeface="+mn-ea"/>
              </a:rPr>
              <a:t>2</a:t>
            </a:r>
            <a:r>
              <a:rPr lang="zh-CN" altLang="en-US" sz="1600" b="1" dirty="0">
                <a:solidFill>
                  <a:srgbClr val="17D594"/>
                </a:solidFill>
                <a:latin typeface="+mn-ea"/>
                <a:cs typeface="+mn-ea"/>
                <a:sym typeface="+mn-ea"/>
              </a:rPr>
              <a:t>）动物：灵动的生灵。</a:t>
            </a:r>
            <a:endParaRPr lang="zh-CN" altLang="en-US" sz="1600" b="1" dirty="0">
              <a:solidFill>
                <a:srgbClr val="17D594"/>
              </a:solidFill>
              <a:latin typeface="+mn-ea"/>
              <a:cs typeface="+mn-ea"/>
              <a:sym typeface="+mn-ea"/>
            </a:endParaRPr>
          </a:p>
          <a:p>
            <a:pPr>
              <a:lnSpc>
                <a:spcPct val="150000"/>
              </a:lnSpc>
              <a:spcBef>
                <a:spcPct val="0"/>
              </a:spcBef>
              <a:spcAft>
                <a:spcPct val="0"/>
              </a:spcAft>
            </a:pPr>
            <a:r>
              <a:rPr lang="zh-CN" altLang="en-US" sz="1600" b="1" dirty="0">
                <a:solidFill>
                  <a:srgbClr val="17D594"/>
                </a:solidFill>
                <a:latin typeface="+mn-ea"/>
                <a:cs typeface="+mn-ea"/>
                <a:sym typeface="+mn-ea"/>
              </a:rPr>
              <a:t>动物是剪纸中常见的题材之一。</a:t>
            </a:r>
            <a:endParaRPr lang="zh-CN" altLang="en-US" sz="1600" b="1" dirty="0">
              <a:solidFill>
                <a:srgbClr val="17D594"/>
              </a:solidFill>
              <a:latin typeface="+mn-ea"/>
              <a:cs typeface="+mn-ea"/>
              <a:sym typeface="+mn-ea"/>
            </a:endParaRPr>
          </a:p>
        </p:txBody>
      </p:sp>
      <p:sp>
        <p:nvSpPr>
          <p:cNvPr id="21" name="矩形 20"/>
          <p:cNvSpPr/>
          <p:nvPr>
            <p:custDataLst>
              <p:tags r:id="rId17"/>
            </p:custDataLst>
          </p:nvPr>
        </p:nvSpPr>
        <p:spPr>
          <a:xfrm>
            <a:off x="916940" y="2826385"/>
            <a:ext cx="3628390" cy="1002665"/>
          </a:xfrm>
          <a:prstGeom prst="rect">
            <a:avLst/>
          </a:prstGeom>
          <a:noFill/>
        </p:spPr>
        <p:txBody>
          <a:bodyPr wrap="square" lIns="0" tIns="0" rIns="0" bIns="0" rtlCol="0" anchor="b" anchorCtr="0">
            <a:noAutofit/>
          </a:bodyPr>
          <a:lstStyle/>
          <a:p>
            <a:pPr algn="l">
              <a:lnSpc>
                <a:spcPct val="150000"/>
              </a:lnSpc>
              <a:spcBef>
                <a:spcPct val="0"/>
              </a:spcBef>
              <a:spcAft>
                <a:spcPct val="0"/>
              </a:spcAft>
            </a:pPr>
            <a:r>
              <a:rPr lang="zh-CN" altLang="en-US" sz="1600" b="1" dirty="0">
                <a:solidFill>
                  <a:srgbClr val="8830FE"/>
                </a:solidFill>
                <a:latin typeface="+mn-ea"/>
                <a:cs typeface="+mn-ea"/>
                <a:sym typeface="+mn-ea"/>
              </a:rPr>
              <a:t>（</a:t>
            </a:r>
            <a:r>
              <a:rPr lang="en-US" altLang="zh-CN" sz="1600" b="1" dirty="0">
                <a:solidFill>
                  <a:srgbClr val="8830FE"/>
                </a:solidFill>
                <a:latin typeface="+mn-ea"/>
                <a:cs typeface="+mn-ea"/>
                <a:sym typeface="+mn-ea"/>
              </a:rPr>
              <a:t>6</a:t>
            </a:r>
            <a:r>
              <a:rPr lang="zh-CN" altLang="en-US" sz="1600" b="1" dirty="0">
                <a:solidFill>
                  <a:srgbClr val="8830FE"/>
                </a:solidFill>
                <a:latin typeface="+mn-ea"/>
                <a:cs typeface="+mn-ea"/>
                <a:sym typeface="+mn-ea"/>
              </a:rPr>
              <a:t>）文字：文化的传承</a:t>
            </a:r>
            <a:endParaRPr lang="zh-CN" altLang="en-US" sz="1600" b="1" dirty="0">
              <a:solidFill>
                <a:srgbClr val="8830FE"/>
              </a:solidFill>
              <a:latin typeface="+mn-ea"/>
              <a:cs typeface="+mn-ea"/>
              <a:sym typeface="+mn-ea"/>
            </a:endParaRPr>
          </a:p>
          <a:p>
            <a:pPr algn="l">
              <a:lnSpc>
                <a:spcPct val="150000"/>
              </a:lnSpc>
              <a:spcBef>
                <a:spcPct val="0"/>
              </a:spcBef>
              <a:spcAft>
                <a:spcPct val="0"/>
              </a:spcAft>
            </a:pPr>
            <a:r>
              <a:rPr lang="zh-CN" altLang="en-US" sz="1600" b="1" dirty="0">
                <a:solidFill>
                  <a:srgbClr val="8830FE"/>
                </a:solidFill>
                <a:latin typeface="+mn-ea"/>
                <a:cs typeface="+mn-ea"/>
                <a:sym typeface="+mn-ea"/>
              </a:rPr>
              <a:t>文字题材的剪纸将书法艺术与剪纸艺术相结合，具有独特的艺术魅力。</a:t>
            </a:r>
            <a:endParaRPr lang="zh-CN" altLang="en-US" sz="1600" b="1" dirty="0">
              <a:solidFill>
                <a:srgbClr val="8830FE"/>
              </a:solidFill>
              <a:latin typeface="+mn-ea"/>
              <a:cs typeface="+mn-ea"/>
              <a:sym typeface="+mn-ea"/>
            </a:endParaRPr>
          </a:p>
        </p:txBody>
      </p:sp>
      <p:sp>
        <p:nvSpPr>
          <p:cNvPr id="32" name="矩形 31"/>
          <p:cNvSpPr/>
          <p:nvPr>
            <p:custDataLst>
              <p:tags r:id="rId18"/>
            </p:custDataLst>
          </p:nvPr>
        </p:nvSpPr>
        <p:spPr>
          <a:xfrm>
            <a:off x="1727835" y="4598670"/>
            <a:ext cx="3628390" cy="897255"/>
          </a:xfrm>
          <a:prstGeom prst="rect">
            <a:avLst/>
          </a:prstGeom>
          <a:noFill/>
        </p:spPr>
        <p:txBody>
          <a:bodyPr wrap="square" lIns="0" tIns="0" rIns="0" bIns="0" rtlCol="0" anchor="b" anchorCtr="0">
            <a:noAutofit/>
          </a:bodyPr>
          <a:lstStyle/>
          <a:p>
            <a:pPr algn="l">
              <a:lnSpc>
                <a:spcPct val="150000"/>
              </a:lnSpc>
              <a:spcBef>
                <a:spcPct val="0"/>
              </a:spcBef>
              <a:spcAft>
                <a:spcPct val="0"/>
              </a:spcAft>
            </a:pPr>
            <a:r>
              <a:rPr lang="zh-CN" altLang="en-US" sz="1600" b="1" dirty="0">
                <a:solidFill>
                  <a:srgbClr val="F84949"/>
                </a:solidFill>
                <a:latin typeface="+mn-ea"/>
                <a:cs typeface="+mn-ea"/>
                <a:sym typeface="+mn-ea"/>
              </a:rPr>
              <a:t>（</a:t>
            </a:r>
            <a:r>
              <a:rPr lang="en-US" altLang="zh-CN" sz="1600" b="1" dirty="0">
                <a:solidFill>
                  <a:srgbClr val="F84949"/>
                </a:solidFill>
                <a:latin typeface="+mn-ea"/>
                <a:cs typeface="+mn-ea"/>
                <a:sym typeface="+mn-ea"/>
              </a:rPr>
              <a:t>5</a:t>
            </a:r>
            <a:r>
              <a:rPr lang="zh-CN" altLang="en-US" sz="1600" b="1" dirty="0">
                <a:solidFill>
                  <a:srgbClr val="F84949"/>
                </a:solidFill>
                <a:latin typeface="+mn-ea"/>
                <a:cs typeface="+mn-ea"/>
                <a:sym typeface="+mn-ea"/>
              </a:rPr>
              <a:t>）风景：山河的画卷。</a:t>
            </a:r>
            <a:endParaRPr lang="zh-CN" altLang="en-US" sz="1600" b="1" dirty="0">
              <a:solidFill>
                <a:srgbClr val="F84949"/>
              </a:solidFill>
              <a:latin typeface="+mn-ea"/>
              <a:cs typeface="+mn-ea"/>
              <a:sym typeface="+mn-ea"/>
            </a:endParaRPr>
          </a:p>
          <a:p>
            <a:pPr algn="l">
              <a:lnSpc>
                <a:spcPct val="150000"/>
              </a:lnSpc>
              <a:spcBef>
                <a:spcPct val="0"/>
              </a:spcBef>
              <a:spcAft>
                <a:spcPct val="0"/>
              </a:spcAft>
            </a:pPr>
            <a:r>
              <a:rPr lang="zh-CN" altLang="en-US" sz="1600" b="1" dirty="0">
                <a:solidFill>
                  <a:srgbClr val="F84949"/>
                </a:solidFill>
                <a:latin typeface="+mn-ea"/>
                <a:cs typeface="+mn-ea"/>
                <a:sym typeface="+mn-ea"/>
              </a:rPr>
              <a:t>风景题材的剪纸将祖国的大好河山浓缩在小小的纸张上。</a:t>
            </a:r>
            <a:endParaRPr lang="zh-CN" altLang="en-US" sz="1600" b="1" dirty="0">
              <a:solidFill>
                <a:srgbClr val="F84949"/>
              </a:solidFill>
              <a:latin typeface="+mn-ea"/>
              <a:cs typeface="+mn-ea"/>
              <a:sym typeface="+mn-ea"/>
            </a:endParaRPr>
          </a:p>
        </p:txBody>
      </p:sp>
      <p:pic>
        <p:nvPicPr>
          <p:cNvPr id="34" name="图片 15" descr="343439383331313b343532303033313bd3a6d3c3c9ccb3c7"/>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642736" y="3228340"/>
            <a:ext cx="288000" cy="288000"/>
          </a:xfrm>
          <a:prstGeom prst="rect">
            <a:avLst/>
          </a:prstGeom>
        </p:spPr>
      </p:pic>
      <p:sp>
        <p:nvSpPr>
          <p:cNvPr id="35" name="矩形 34"/>
          <p:cNvSpPr/>
          <p:nvPr>
            <p:custDataLst>
              <p:tags r:id="rId22"/>
            </p:custDataLst>
          </p:nvPr>
        </p:nvSpPr>
        <p:spPr>
          <a:xfrm>
            <a:off x="871220" y="1301115"/>
            <a:ext cx="4485005" cy="903605"/>
          </a:xfrm>
          <a:prstGeom prst="rect">
            <a:avLst/>
          </a:prstGeom>
          <a:noFill/>
        </p:spPr>
        <p:txBody>
          <a:bodyPr wrap="square" lIns="0" tIns="0" rIns="0" bIns="0" rtlCol="0" anchor="b" anchorCtr="0">
            <a:noAutofit/>
          </a:bodyPr>
          <a:lstStyle/>
          <a:p>
            <a:pPr algn="l">
              <a:lnSpc>
                <a:spcPct val="150000"/>
              </a:lnSpc>
              <a:spcBef>
                <a:spcPct val="0"/>
              </a:spcBef>
              <a:spcAft>
                <a:spcPct val="0"/>
              </a:spcAft>
            </a:pPr>
            <a:r>
              <a:rPr lang="zh-CN" altLang="en-US" sz="1600" b="1" dirty="0">
                <a:solidFill>
                  <a:srgbClr val="376FFF"/>
                </a:solidFill>
                <a:latin typeface="+mn-ea"/>
                <a:cs typeface="+mn-ea"/>
                <a:sym typeface="+mn-ea"/>
              </a:rPr>
              <a:t>（</a:t>
            </a:r>
            <a:r>
              <a:rPr lang="en-US" altLang="zh-CN" sz="1600" b="1" dirty="0">
                <a:solidFill>
                  <a:srgbClr val="376FFF"/>
                </a:solidFill>
                <a:latin typeface="+mn-ea"/>
                <a:cs typeface="+mn-ea"/>
                <a:sym typeface="+mn-ea"/>
              </a:rPr>
              <a:t>1</a:t>
            </a:r>
            <a:r>
              <a:rPr lang="zh-CN" altLang="en-US" sz="1600" b="1" dirty="0">
                <a:solidFill>
                  <a:srgbClr val="376FFF"/>
                </a:solidFill>
                <a:latin typeface="+mn-ea"/>
                <a:cs typeface="+mn-ea"/>
                <a:sym typeface="+mn-ea"/>
              </a:rPr>
              <a:t>）人物：百态人生的缩影。</a:t>
            </a:r>
            <a:endParaRPr lang="zh-CN" altLang="en-US" sz="1600" b="1" dirty="0">
              <a:solidFill>
                <a:srgbClr val="376FFF"/>
              </a:solidFill>
              <a:latin typeface="+mn-ea"/>
              <a:cs typeface="+mn-ea"/>
              <a:sym typeface="+mn-ea"/>
            </a:endParaRPr>
          </a:p>
          <a:p>
            <a:pPr algn="l">
              <a:lnSpc>
                <a:spcPct val="150000"/>
              </a:lnSpc>
              <a:spcBef>
                <a:spcPct val="0"/>
              </a:spcBef>
              <a:spcAft>
                <a:spcPct val="0"/>
              </a:spcAft>
            </a:pPr>
            <a:r>
              <a:rPr lang="zh-CN" altLang="en-US" sz="1600" b="1" dirty="0">
                <a:solidFill>
                  <a:srgbClr val="376FFF"/>
                </a:solidFill>
                <a:latin typeface="+mn-ea"/>
                <a:cs typeface="+mn-ea"/>
                <a:sym typeface="+mn-ea"/>
              </a:rPr>
              <a:t>剪纸中的人物题材丰富多样，可以是历史名人、神话传说中的人物，也可以是普通百姓的形象。</a:t>
            </a:r>
            <a:endParaRPr lang="zh-CN" altLang="en-US" sz="1600" b="1" dirty="0">
              <a:solidFill>
                <a:srgbClr val="376FFF"/>
              </a:solidFill>
              <a:latin typeface="+mn-ea"/>
              <a:cs typeface="+mn-ea"/>
              <a:sym typeface="+mn-ea"/>
            </a:endParaRPr>
          </a:p>
        </p:txBody>
      </p:sp>
      <p:pic>
        <p:nvPicPr>
          <p:cNvPr id="36" name="图片 16"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227446" y="2475230"/>
            <a:ext cx="288000" cy="288000"/>
          </a:xfrm>
          <a:prstGeom prst="rect">
            <a:avLst/>
          </a:prstGeom>
        </p:spPr>
      </p:pic>
      <p:pic>
        <p:nvPicPr>
          <p:cNvPr id="40" name="图片 12" descr="343439383331313b343532303032383bbfcdbba7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308726" y="4008755"/>
            <a:ext cx="288000" cy="288000"/>
          </a:xfrm>
          <a:prstGeom prst="rect">
            <a:avLst/>
          </a:prstGeom>
        </p:spPr>
      </p:pic>
      <p:pic>
        <p:nvPicPr>
          <p:cNvPr id="41" name="图片 19" descr="343435383036303b343532343136343bcfeec4bfb7b6cea7"/>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5464811" y="4042410"/>
            <a:ext cx="288000" cy="288000"/>
          </a:xfrm>
          <a:prstGeom prst="rect">
            <a:avLst/>
          </a:prstGeom>
        </p:spPr>
      </p:pic>
      <p:pic>
        <p:nvPicPr>
          <p:cNvPr id="47" name="图片 20" descr="343435383038363b343532323339383bd6b4d0d0cad6b6ce"/>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980306" y="3355340"/>
            <a:ext cx="288000" cy="288000"/>
          </a:xfrm>
          <a:prstGeom prst="rect">
            <a:avLst/>
          </a:prstGeom>
        </p:spPr>
      </p:pic>
      <p:pic>
        <p:nvPicPr>
          <p:cNvPr id="39" name="图片 23" descr="343439383331313b343532303034303bcffacadbb9dcc0ed"/>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5361306" y="2591435"/>
            <a:ext cx="288000" cy="288000"/>
          </a:xfrm>
          <a:prstGeom prst="rect">
            <a:avLst/>
          </a:prstGeom>
        </p:spPr>
      </p:pic>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53515" y="234315"/>
            <a:ext cx="9881235" cy="5124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zh-CN" sz="2000">
                <a:solidFill>
                  <a:schemeClr val="accent6">
                    <a:lumMod val="75000"/>
                  </a:schemeClr>
                </a:solidFill>
              </a:rPr>
              <a:t>3. </a:t>
            </a:r>
            <a:r>
              <a:rPr lang="zh-CN" altLang="en-US" sz="2000">
                <a:solidFill>
                  <a:schemeClr val="accent6">
                    <a:lumMod val="75000"/>
                  </a:schemeClr>
                </a:solidFill>
              </a:rPr>
              <a:t>按颜色</a:t>
            </a:r>
            <a:endParaRPr lang="zh-CN" altLang="en-US" sz="2000">
              <a:solidFill>
                <a:schemeClr val="accent6">
                  <a:lumMod val="75000"/>
                </a:schemeClr>
              </a:solidFill>
            </a:endParaRPr>
          </a:p>
        </p:txBody>
      </p:sp>
      <p:sp>
        <p:nvSpPr>
          <p:cNvPr id="4" name="图形 3"/>
          <p:cNvSpPr/>
          <p:nvPr>
            <p:custDataLst>
              <p:tags r:id="rId2"/>
            </p:custDataLst>
          </p:nvPr>
        </p:nvSpPr>
        <p:spPr>
          <a:xfrm>
            <a:off x="710248" y="1216660"/>
            <a:ext cx="5656607" cy="4934454"/>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6"/>
          </a:solidFill>
          <a:ln w="6243" cap="flat">
            <a:noFill/>
            <a:prstDash val="solid"/>
            <a:miter/>
          </a:ln>
        </p:spPr>
        <p:txBody>
          <a:bodyPr rtlCol="0" anchor="ctr"/>
          <a:p>
            <a:endParaRPr lang="zh-CN" altLang="en-US">
              <a:solidFill>
                <a:schemeClr val="tx1"/>
              </a:solidFill>
            </a:endParaRPr>
          </a:p>
        </p:txBody>
      </p:sp>
      <p:sp>
        <p:nvSpPr>
          <p:cNvPr id="6" name="图形 1"/>
          <p:cNvSpPr/>
          <p:nvPr>
            <p:custDataLst>
              <p:tags r:id="rId3"/>
            </p:custDataLst>
          </p:nvPr>
        </p:nvSpPr>
        <p:spPr>
          <a:xfrm flipH="1" flipV="1">
            <a:off x="5778183" y="1216660"/>
            <a:ext cx="5656607" cy="4934454"/>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9" name="矩形 8"/>
          <p:cNvSpPr/>
          <p:nvPr>
            <p:custDataLst>
              <p:tags r:id="rId4"/>
            </p:custDataLst>
          </p:nvPr>
        </p:nvSpPr>
        <p:spPr>
          <a:xfrm>
            <a:off x="1076643" y="2602230"/>
            <a:ext cx="4395629" cy="317945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FFFFFF"/>
                </a:solidFill>
                <a:latin typeface="+mn-ea"/>
                <a:cs typeface="+mn-ea"/>
              </a:rPr>
              <a:t>单色剪纸通常使用一种颜色的纸张，如红色、黑色等。它以简洁的线条和造型来表现主题，给人一种质朴、纯粹的美感。单色剪纸注重线条的表现力，通过线条的疏密、长短、曲直等变化来营造出不同的艺术效果。比如一幅红色的单色剪纸</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窗花</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，用简单的线条勾勒出花朵和动物的形象，在过年时贴在窗户上，增添了喜庆的气氛。</a:t>
            </a:r>
            <a:endParaRPr lang="zh-CN" altLang="en-US" sz="1600" dirty="0">
              <a:ln>
                <a:noFill/>
                <a:prstDash val="sysDot"/>
              </a:ln>
              <a:solidFill>
                <a:srgbClr val="FFFFFF"/>
              </a:solidFill>
              <a:latin typeface="+mn-ea"/>
              <a:cs typeface="+mn-ea"/>
            </a:endParaRPr>
          </a:p>
        </p:txBody>
      </p:sp>
      <p:sp>
        <p:nvSpPr>
          <p:cNvPr id="17" name="矩形 16"/>
          <p:cNvSpPr/>
          <p:nvPr>
            <p:custDataLst>
              <p:tags r:id="rId5"/>
            </p:custDataLst>
          </p:nvPr>
        </p:nvSpPr>
        <p:spPr>
          <a:xfrm>
            <a:off x="6733223" y="2602230"/>
            <a:ext cx="4395629" cy="3179459"/>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彩色剪纸则是使用多种颜色的纸张或通过染色等方法来呈现丰富的色彩。它可以更加生动地表现出物体的质感和色彩层次，使作品更加逼真和富有立体感。彩色剪纸的制作工艺相对复杂，需要艺人具备较高的色彩搭配和剪纸技巧。比如一些表现花鸟题材的彩色剪纸，通过鲜艳的色彩和细腻的线条，将花鸟的美丽展现得淋漓尽致。</a:t>
            </a:r>
            <a:endParaRPr lang="zh-CN" altLang="en-US" sz="1600" dirty="0">
              <a:ln>
                <a:noFill/>
                <a:prstDash val="sysDot"/>
              </a:ln>
              <a:solidFill>
                <a:schemeClr val="tx1">
                  <a:lumMod val="85000"/>
                  <a:lumOff val="15000"/>
                </a:schemeClr>
              </a:solidFill>
              <a:latin typeface="+mn-ea"/>
              <a:cs typeface="+mn-ea"/>
            </a:endParaRPr>
          </a:p>
        </p:txBody>
      </p:sp>
      <p:pic>
        <p:nvPicPr>
          <p:cNvPr id="23" name="图形 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933633" y="1723390"/>
            <a:ext cx="540512" cy="723455"/>
          </a:xfrm>
          <a:prstGeom prst="rect">
            <a:avLst/>
          </a:prstGeom>
        </p:spPr>
      </p:pic>
      <p:sp>
        <p:nvSpPr>
          <p:cNvPr id="44" name="标题"/>
          <p:cNvSpPr txBox="1"/>
          <p:nvPr>
            <p:custDataLst>
              <p:tags r:id="rId9"/>
            </p:custDataLst>
          </p:nvPr>
        </p:nvSpPr>
        <p:spPr>
          <a:xfrm>
            <a:off x="1076643" y="1605915"/>
            <a:ext cx="3807460" cy="958215"/>
          </a:xfrm>
          <a:prstGeom prst="rect">
            <a:avLst/>
          </a:prstGeom>
          <a:noFill/>
        </p:spPr>
        <p:txBody>
          <a:bodyPr wrap="square" lIns="0" tIns="0" rIns="0" bIns="0" rtlCol="0" anchor="ctr">
            <a:noAutofit/>
          </a:bodyPr>
          <a:p>
            <a:pPr algn="l"/>
            <a:r>
              <a:rPr lang="zh-CN" altLang="en-US" sz="1600" b="1" spc="300" dirty="0">
                <a:solidFill>
                  <a:srgbClr val="FFFFFF"/>
                </a:solidFill>
                <a:latin typeface="+mn-ea"/>
              </a:rPr>
              <a:t>（</a:t>
            </a:r>
            <a:r>
              <a:rPr lang="en-US" altLang="zh-CN" sz="1600" b="1" spc="300" dirty="0">
                <a:solidFill>
                  <a:srgbClr val="FFFFFF"/>
                </a:solidFill>
                <a:latin typeface="+mn-ea"/>
              </a:rPr>
              <a:t>1</a:t>
            </a:r>
            <a:r>
              <a:rPr lang="zh-CN" altLang="en-US" sz="1600" b="1" spc="300" dirty="0">
                <a:solidFill>
                  <a:srgbClr val="FFFFFF"/>
                </a:solidFill>
                <a:latin typeface="+mn-ea"/>
              </a:rPr>
              <a:t>）单色剪纸：简洁之美。</a:t>
            </a:r>
            <a:endParaRPr lang="zh-CN" altLang="en-US" sz="1600" b="1" spc="300" dirty="0">
              <a:solidFill>
                <a:srgbClr val="FFFFFF"/>
              </a:solidFill>
              <a:latin typeface="+mn-ea"/>
            </a:endParaRPr>
          </a:p>
        </p:txBody>
      </p:sp>
      <p:sp>
        <p:nvSpPr>
          <p:cNvPr id="24" name="标题"/>
          <p:cNvSpPr txBox="1"/>
          <p:nvPr>
            <p:custDataLst>
              <p:tags r:id="rId10"/>
            </p:custDataLst>
          </p:nvPr>
        </p:nvSpPr>
        <p:spPr>
          <a:xfrm>
            <a:off x="7321868" y="1605915"/>
            <a:ext cx="3807460" cy="958215"/>
          </a:xfrm>
          <a:prstGeom prst="rect">
            <a:avLst/>
          </a:prstGeom>
          <a:noFill/>
        </p:spPr>
        <p:txBody>
          <a:bodyPr wrap="square" lIns="0" tIns="0" rIns="0" bIns="0" rtlCol="0" anchor="ctr">
            <a:noAutofit/>
          </a:bodyPr>
          <a:p>
            <a:pPr algn="l"/>
            <a:r>
              <a:rPr lang="zh-CN" altLang="en-US" sz="1600" b="1" spc="300" dirty="0">
                <a:solidFill>
                  <a:schemeClr val="accent6"/>
                </a:solidFill>
                <a:latin typeface="+mn-ea"/>
              </a:rPr>
              <a:t>（</a:t>
            </a:r>
            <a:r>
              <a:rPr lang="en-US" altLang="zh-CN" sz="1600" b="1" spc="300" dirty="0">
                <a:solidFill>
                  <a:schemeClr val="accent6"/>
                </a:solidFill>
                <a:latin typeface="+mn-ea"/>
              </a:rPr>
              <a:t>2</a:t>
            </a:r>
            <a:r>
              <a:rPr lang="zh-CN" altLang="en-US" sz="1600" b="1" spc="300" dirty="0">
                <a:solidFill>
                  <a:schemeClr val="accent6"/>
                </a:solidFill>
                <a:latin typeface="+mn-ea"/>
              </a:rPr>
              <a:t>）彩色剪纸：绚丽之彩。</a:t>
            </a:r>
            <a:endParaRPr lang="zh-CN" altLang="en-US" sz="1600" b="1" spc="300" dirty="0">
              <a:solidFill>
                <a:schemeClr val="accent6"/>
              </a:solidFill>
              <a:latin typeface="+mn-ea"/>
            </a:endParaRPr>
          </a:p>
        </p:txBody>
      </p:sp>
      <p:pic>
        <p:nvPicPr>
          <p:cNvPr id="25" name="图片 24" descr="333438303937363b333438313037303bb6a8cebbb2fac6b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733223" y="1719580"/>
            <a:ext cx="675640" cy="67564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53515" y="234315"/>
            <a:ext cx="9881235" cy="5124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（三）剪纸的用途</a:t>
            </a:r>
            <a:endParaRPr lang="zh-CN" altLang="en-US" sz="2800">
              <a:solidFill>
                <a:schemeClr val="accent6">
                  <a:lumMod val="75000"/>
                </a:schemeClr>
              </a:solidFill>
            </a:endParaRPr>
          </a:p>
        </p:txBody>
      </p:sp>
      <p:sp>
        <p:nvSpPr>
          <p:cNvPr id="171" name="Freeform 3"/>
          <p:cNvSpPr/>
          <p:nvPr>
            <p:custDataLst>
              <p:tags r:id="rId2"/>
            </p:custDataLst>
          </p:nvPr>
        </p:nvSpPr>
        <p:spPr bwMode="auto">
          <a:xfrm flipV="1">
            <a:off x="6218577" y="1893403"/>
            <a:ext cx="1130445" cy="2304891"/>
          </a:xfrm>
          <a:custGeom>
            <a:avLst/>
            <a:gdLst>
              <a:gd name="T0" fmla="*/ 64 w 128"/>
              <a:gd name="T1" fmla="*/ 133 h 261"/>
              <a:gd name="T2" fmla="*/ 49 w 128"/>
              <a:gd name="T3" fmla="*/ 133 h 261"/>
              <a:gd name="T4" fmla="*/ 65 w 128"/>
              <a:gd name="T5" fmla="*/ 149 h 261"/>
              <a:gd name="T6" fmla="*/ 49 w 128"/>
              <a:gd name="T7" fmla="*/ 165 h 261"/>
              <a:gd name="T8" fmla="*/ 64 w 128"/>
              <a:gd name="T9" fmla="*/ 165 h 261"/>
              <a:gd name="T10" fmla="*/ 96 w 128"/>
              <a:gd name="T11" fmla="*/ 197 h 261"/>
              <a:gd name="T12" fmla="*/ 64 w 128"/>
              <a:gd name="T13" fmla="*/ 229 h 261"/>
              <a:gd name="T14" fmla="*/ 32 w 128"/>
              <a:gd name="T15" fmla="*/ 197 h 261"/>
              <a:gd name="T16" fmla="*/ 32 w 128"/>
              <a:gd name="T17" fmla="*/ 22 h 261"/>
              <a:gd name="T18" fmla="*/ 32 w 128"/>
              <a:gd name="T19" fmla="*/ 16 h 261"/>
              <a:gd name="T20" fmla="*/ 16 w 128"/>
              <a:gd name="T21" fmla="*/ 0 h 261"/>
              <a:gd name="T22" fmla="*/ 0 w 128"/>
              <a:gd name="T23" fmla="*/ 16 h 261"/>
              <a:gd name="T24" fmla="*/ 0 w 128"/>
              <a:gd name="T25" fmla="*/ 22 h 261"/>
              <a:gd name="T26" fmla="*/ 0 w 128"/>
              <a:gd name="T27" fmla="*/ 133 h 261"/>
              <a:gd name="T28" fmla="*/ 0 w 128"/>
              <a:gd name="T29" fmla="*/ 165 h 261"/>
              <a:gd name="T30" fmla="*/ 0 w 128"/>
              <a:gd name="T31" fmla="*/ 197 h 261"/>
              <a:gd name="T32" fmla="*/ 64 w 128"/>
              <a:gd name="T33" fmla="*/ 261 h 261"/>
              <a:gd name="T34" fmla="*/ 128 w 128"/>
              <a:gd name="T35" fmla="*/ 197 h 261"/>
              <a:gd name="T36" fmla="*/ 64 w 128"/>
              <a:gd name="T37" fmla="*/ 133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61">
                <a:moveTo>
                  <a:pt x="64" y="133"/>
                </a:moveTo>
                <a:cubicBezTo>
                  <a:pt x="49" y="133"/>
                  <a:pt x="49" y="133"/>
                  <a:pt x="49" y="133"/>
                </a:cubicBezTo>
                <a:cubicBezTo>
                  <a:pt x="65" y="149"/>
                  <a:pt x="65" y="149"/>
                  <a:pt x="65" y="149"/>
                </a:cubicBezTo>
                <a:cubicBezTo>
                  <a:pt x="49" y="165"/>
                  <a:pt x="49" y="165"/>
                  <a:pt x="49" y="165"/>
                </a:cubicBezTo>
                <a:cubicBezTo>
                  <a:pt x="64" y="165"/>
                  <a:pt x="64" y="165"/>
                  <a:pt x="64" y="165"/>
                </a:cubicBezTo>
                <a:cubicBezTo>
                  <a:pt x="82" y="165"/>
                  <a:pt x="96" y="179"/>
                  <a:pt x="96" y="197"/>
                </a:cubicBezTo>
                <a:cubicBezTo>
                  <a:pt x="96" y="215"/>
                  <a:pt x="82" y="229"/>
                  <a:pt x="64" y="229"/>
                </a:cubicBezTo>
                <a:cubicBezTo>
                  <a:pt x="46" y="229"/>
                  <a:pt x="32" y="215"/>
                  <a:pt x="32" y="197"/>
                </a:cubicBezTo>
                <a:cubicBezTo>
                  <a:pt x="32" y="22"/>
                  <a:pt x="32" y="22"/>
                  <a:pt x="32" y="22"/>
                </a:cubicBezTo>
                <a:cubicBezTo>
                  <a:pt x="32" y="16"/>
                  <a:pt x="32" y="16"/>
                  <a:pt x="32" y="16"/>
                </a:cubicBezTo>
                <a:cubicBezTo>
                  <a:pt x="16" y="0"/>
                  <a:pt x="16" y="0"/>
                  <a:pt x="16" y="0"/>
                </a:cubicBezTo>
                <a:cubicBezTo>
                  <a:pt x="0" y="16"/>
                  <a:pt x="0" y="16"/>
                  <a:pt x="0" y="16"/>
                </a:cubicBezTo>
                <a:cubicBezTo>
                  <a:pt x="0" y="22"/>
                  <a:pt x="0" y="22"/>
                  <a:pt x="0" y="22"/>
                </a:cubicBezTo>
                <a:cubicBezTo>
                  <a:pt x="0" y="133"/>
                  <a:pt x="0" y="133"/>
                  <a:pt x="0" y="133"/>
                </a:cubicBezTo>
                <a:cubicBezTo>
                  <a:pt x="0" y="165"/>
                  <a:pt x="0" y="165"/>
                  <a:pt x="0" y="165"/>
                </a:cubicBezTo>
                <a:cubicBezTo>
                  <a:pt x="0" y="197"/>
                  <a:pt x="0" y="197"/>
                  <a:pt x="0" y="197"/>
                </a:cubicBezTo>
                <a:cubicBezTo>
                  <a:pt x="0" y="232"/>
                  <a:pt x="29" y="261"/>
                  <a:pt x="64" y="261"/>
                </a:cubicBezTo>
                <a:cubicBezTo>
                  <a:pt x="99" y="261"/>
                  <a:pt x="128" y="232"/>
                  <a:pt x="128" y="197"/>
                </a:cubicBezTo>
                <a:cubicBezTo>
                  <a:pt x="128" y="162"/>
                  <a:pt x="99" y="133"/>
                  <a:pt x="64" y="133"/>
                </a:cubicBezTo>
                <a:close/>
              </a:path>
            </a:pathLst>
          </a:custGeom>
          <a:gradFill>
            <a:gsLst>
              <a:gs pos="100000">
                <a:schemeClr val="accent6">
                  <a:lumMod val="80000"/>
                  <a:lumOff val="20000"/>
                  <a:alpha val="100000"/>
                </a:schemeClr>
              </a:gs>
              <a:gs pos="0">
                <a:schemeClr val="accent6">
                  <a:lumMod val="80000"/>
                  <a:lumOff val="20000"/>
                  <a:alpha val="100000"/>
                </a:schemeClr>
              </a:gs>
            </a:gsLst>
            <a:lin ang="10800000" scaled="0"/>
          </a:gra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2" name="Freeform 1"/>
          <p:cNvSpPr/>
          <p:nvPr>
            <p:custDataLst>
              <p:tags r:id="rId3"/>
            </p:custDataLst>
          </p:nvPr>
        </p:nvSpPr>
        <p:spPr bwMode="auto">
          <a:xfrm flipV="1">
            <a:off x="4433738" y="2529542"/>
            <a:ext cx="1130445" cy="2278678"/>
          </a:xfrm>
          <a:custGeom>
            <a:avLst/>
            <a:gdLst>
              <a:gd name="T0" fmla="*/ 64 w 128"/>
              <a:gd name="T1" fmla="*/ 0 h 258"/>
              <a:gd name="T2" fmla="*/ 0 w 128"/>
              <a:gd name="T3" fmla="*/ 64 h 258"/>
              <a:gd name="T4" fmla="*/ 64 w 128"/>
              <a:gd name="T5" fmla="*/ 128 h 258"/>
              <a:gd name="T6" fmla="*/ 79 w 128"/>
              <a:gd name="T7" fmla="*/ 128 h 258"/>
              <a:gd name="T8" fmla="*/ 63 w 128"/>
              <a:gd name="T9" fmla="*/ 112 h 258"/>
              <a:gd name="T10" fmla="*/ 79 w 128"/>
              <a:gd name="T11" fmla="*/ 96 h 258"/>
              <a:gd name="T12" fmla="*/ 64 w 128"/>
              <a:gd name="T13" fmla="*/ 96 h 258"/>
              <a:gd name="T14" fmla="*/ 32 w 128"/>
              <a:gd name="T15" fmla="*/ 64 h 258"/>
              <a:gd name="T16" fmla="*/ 64 w 128"/>
              <a:gd name="T17" fmla="*/ 32 h 258"/>
              <a:gd name="T18" fmla="*/ 96 w 128"/>
              <a:gd name="T19" fmla="*/ 64 h 258"/>
              <a:gd name="T20" fmla="*/ 96 w 128"/>
              <a:gd name="T21" fmla="*/ 242 h 258"/>
              <a:gd name="T22" fmla="*/ 112 w 128"/>
              <a:gd name="T23" fmla="*/ 258 h 258"/>
              <a:gd name="T24" fmla="*/ 128 w 128"/>
              <a:gd name="T25" fmla="*/ 242 h 258"/>
              <a:gd name="T26" fmla="*/ 128 w 128"/>
              <a:gd name="T27" fmla="*/ 64 h 258"/>
              <a:gd name="T28" fmla="*/ 64 w 128"/>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258">
                <a:moveTo>
                  <a:pt x="64" y="0"/>
                </a:moveTo>
                <a:cubicBezTo>
                  <a:pt x="29" y="0"/>
                  <a:pt x="0" y="29"/>
                  <a:pt x="0" y="64"/>
                </a:cubicBezTo>
                <a:cubicBezTo>
                  <a:pt x="0" y="99"/>
                  <a:pt x="29" y="128"/>
                  <a:pt x="64" y="128"/>
                </a:cubicBezTo>
                <a:cubicBezTo>
                  <a:pt x="79" y="128"/>
                  <a:pt x="79" y="128"/>
                  <a:pt x="79" y="128"/>
                </a:cubicBezTo>
                <a:cubicBezTo>
                  <a:pt x="63" y="112"/>
                  <a:pt x="63" y="112"/>
                  <a:pt x="63" y="112"/>
                </a:cubicBezTo>
                <a:cubicBezTo>
                  <a:pt x="79" y="96"/>
                  <a:pt x="79" y="96"/>
                  <a:pt x="79" y="96"/>
                </a:cubicBezTo>
                <a:cubicBezTo>
                  <a:pt x="64" y="96"/>
                  <a:pt x="64" y="96"/>
                  <a:pt x="64" y="96"/>
                </a:cubicBezTo>
                <a:cubicBezTo>
                  <a:pt x="46" y="96"/>
                  <a:pt x="32" y="82"/>
                  <a:pt x="32" y="64"/>
                </a:cubicBezTo>
                <a:cubicBezTo>
                  <a:pt x="32" y="46"/>
                  <a:pt x="46" y="32"/>
                  <a:pt x="64" y="32"/>
                </a:cubicBezTo>
                <a:cubicBezTo>
                  <a:pt x="82" y="32"/>
                  <a:pt x="96" y="46"/>
                  <a:pt x="96" y="64"/>
                </a:cubicBezTo>
                <a:cubicBezTo>
                  <a:pt x="96" y="242"/>
                  <a:pt x="96" y="242"/>
                  <a:pt x="96" y="242"/>
                </a:cubicBezTo>
                <a:cubicBezTo>
                  <a:pt x="112" y="258"/>
                  <a:pt x="112" y="258"/>
                  <a:pt x="112" y="258"/>
                </a:cubicBezTo>
                <a:cubicBezTo>
                  <a:pt x="128" y="242"/>
                  <a:pt x="128" y="242"/>
                  <a:pt x="128" y="242"/>
                </a:cubicBezTo>
                <a:cubicBezTo>
                  <a:pt x="128" y="64"/>
                  <a:pt x="128" y="64"/>
                  <a:pt x="128" y="64"/>
                </a:cubicBezTo>
                <a:cubicBezTo>
                  <a:pt x="128" y="29"/>
                  <a:pt x="99" y="0"/>
                  <a:pt x="64" y="0"/>
                </a:cubicBezTo>
                <a:close/>
              </a:path>
            </a:pathLst>
          </a:custGeom>
          <a:solidFill>
            <a:schemeClr val="accent6">
              <a:lumMod val="40000"/>
              <a:lumOff val="6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3" name="Freeform 4"/>
          <p:cNvSpPr/>
          <p:nvPr>
            <p:custDataLst>
              <p:tags r:id="rId4"/>
            </p:custDataLst>
          </p:nvPr>
        </p:nvSpPr>
        <p:spPr bwMode="auto">
          <a:xfrm flipV="1">
            <a:off x="5043663" y="3677775"/>
            <a:ext cx="2304891" cy="1130445"/>
          </a:xfrm>
          <a:custGeom>
            <a:avLst/>
            <a:gdLst>
              <a:gd name="T0" fmla="*/ 197 w 261"/>
              <a:gd name="T1" fmla="*/ 0 h 128"/>
              <a:gd name="T2" fmla="*/ 133 w 261"/>
              <a:gd name="T3" fmla="*/ 64 h 128"/>
              <a:gd name="T4" fmla="*/ 133 w 261"/>
              <a:gd name="T5" fmla="*/ 79 h 128"/>
              <a:gd name="T6" fmla="*/ 149 w 261"/>
              <a:gd name="T7" fmla="*/ 63 h 128"/>
              <a:gd name="T8" fmla="*/ 165 w 261"/>
              <a:gd name="T9" fmla="*/ 79 h 128"/>
              <a:gd name="T10" fmla="*/ 165 w 261"/>
              <a:gd name="T11" fmla="*/ 64 h 128"/>
              <a:gd name="T12" fmla="*/ 197 w 261"/>
              <a:gd name="T13" fmla="*/ 32 h 128"/>
              <a:gd name="T14" fmla="*/ 229 w 261"/>
              <a:gd name="T15" fmla="*/ 64 h 128"/>
              <a:gd name="T16" fmla="*/ 197 w 261"/>
              <a:gd name="T17" fmla="*/ 96 h 128"/>
              <a:gd name="T18" fmla="*/ 16 w 261"/>
              <a:gd name="T19" fmla="*/ 96 h 128"/>
              <a:gd name="T20" fmla="*/ 0 w 261"/>
              <a:gd name="T21" fmla="*/ 112 h 128"/>
              <a:gd name="T22" fmla="*/ 16 w 261"/>
              <a:gd name="T23" fmla="*/ 128 h 128"/>
              <a:gd name="T24" fmla="*/ 133 w 261"/>
              <a:gd name="T25" fmla="*/ 128 h 128"/>
              <a:gd name="T26" fmla="*/ 165 w 261"/>
              <a:gd name="T27" fmla="*/ 128 h 128"/>
              <a:gd name="T28" fmla="*/ 197 w 261"/>
              <a:gd name="T29" fmla="*/ 128 h 128"/>
              <a:gd name="T30" fmla="*/ 261 w 261"/>
              <a:gd name="T31" fmla="*/ 64 h 128"/>
              <a:gd name="T32" fmla="*/ 197 w 261"/>
              <a:gd name="T3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28">
                <a:moveTo>
                  <a:pt x="197" y="0"/>
                </a:moveTo>
                <a:cubicBezTo>
                  <a:pt x="162" y="0"/>
                  <a:pt x="133" y="29"/>
                  <a:pt x="133" y="64"/>
                </a:cubicBezTo>
                <a:cubicBezTo>
                  <a:pt x="133" y="79"/>
                  <a:pt x="133" y="79"/>
                  <a:pt x="133" y="79"/>
                </a:cubicBezTo>
                <a:cubicBezTo>
                  <a:pt x="149" y="63"/>
                  <a:pt x="149" y="63"/>
                  <a:pt x="149" y="63"/>
                </a:cubicBezTo>
                <a:cubicBezTo>
                  <a:pt x="165" y="79"/>
                  <a:pt x="165" y="79"/>
                  <a:pt x="165" y="79"/>
                </a:cubicBezTo>
                <a:cubicBezTo>
                  <a:pt x="165" y="64"/>
                  <a:pt x="165" y="64"/>
                  <a:pt x="165" y="64"/>
                </a:cubicBezTo>
                <a:cubicBezTo>
                  <a:pt x="165" y="46"/>
                  <a:pt x="179" y="32"/>
                  <a:pt x="197" y="32"/>
                </a:cubicBezTo>
                <a:cubicBezTo>
                  <a:pt x="215" y="32"/>
                  <a:pt x="229" y="46"/>
                  <a:pt x="229" y="64"/>
                </a:cubicBezTo>
                <a:cubicBezTo>
                  <a:pt x="229" y="82"/>
                  <a:pt x="215" y="96"/>
                  <a:pt x="197" y="96"/>
                </a:cubicBezTo>
                <a:cubicBezTo>
                  <a:pt x="16" y="96"/>
                  <a:pt x="16" y="96"/>
                  <a:pt x="16" y="96"/>
                </a:cubicBezTo>
                <a:cubicBezTo>
                  <a:pt x="0" y="112"/>
                  <a:pt x="0" y="112"/>
                  <a:pt x="0" y="112"/>
                </a:cubicBezTo>
                <a:cubicBezTo>
                  <a:pt x="16" y="128"/>
                  <a:pt x="16" y="128"/>
                  <a:pt x="16" y="128"/>
                </a:cubicBezTo>
                <a:cubicBezTo>
                  <a:pt x="133" y="128"/>
                  <a:pt x="133" y="128"/>
                  <a:pt x="133" y="128"/>
                </a:cubicBezTo>
                <a:cubicBezTo>
                  <a:pt x="165" y="128"/>
                  <a:pt x="165" y="128"/>
                  <a:pt x="165" y="128"/>
                </a:cubicBezTo>
                <a:cubicBezTo>
                  <a:pt x="197" y="128"/>
                  <a:pt x="197" y="128"/>
                  <a:pt x="197" y="128"/>
                </a:cubicBezTo>
                <a:cubicBezTo>
                  <a:pt x="232" y="128"/>
                  <a:pt x="261" y="99"/>
                  <a:pt x="261" y="64"/>
                </a:cubicBezTo>
                <a:cubicBezTo>
                  <a:pt x="261" y="29"/>
                  <a:pt x="232" y="0"/>
                  <a:pt x="197" y="0"/>
                </a:cubicBezTo>
                <a:close/>
              </a:path>
            </a:pathLst>
          </a:custGeom>
          <a:solidFill>
            <a:schemeClr val="accent6">
              <a:lumMod val="60000"/>
              <a:lumOff val="40000"/>
            </a:schemeClr>
          </a:solidFill>
          <a:ln w="15875">
            <a:noFill/>
          </a:ln>
          <a:effectLst/>
        </p:spPr>
        <p:txBody>
          <a:bodyPr vert="horz" wrap="square" lIns="91440" tIns="45721" rIns="91440" bIns="45721" numCol="1" anchor="t" anchorCtr="0" compatLnSpc="1"/>
          <a:p>
            <a:endParaRPr lang="en-US" sz="1800">
              <a:solidFill>
                <a:schemeClr val="tx1"/>
              </a:solidFill>
            </a:endParaRPr>
          </a:p>
        </p:txBody>
      </p:sp>
      <p:sp>
        <p:nvSpPr>
          <p:cNvPr id="174" name="Freeform 2"/>
          <p:cNvSpPr/>
          <p:nvPr>
            <p:custDataLst>
              <p:tags r:id="rId5"/>
            </p:custDataLst>
          </p:nvPr>
        </p:nvSpPr>
        <p:spPr bwMode="auto">
          <a:xfrm flipV="1">
            <a:off x="4433738" y="1892935"/>
            <a:ext cx="2304891" cy="1130445"/>
          </a:xfrm>
          <a:custGeom>
            <a:avLst/>
            <a:gdLst>
              <a:gd name="connsiteX0" fmla="*/ 1816 w 4924"/>
              <a:gd name="connsiteY0" fmla="*/ 883 h 2415"/>
              <a:gd name="connsiteX1" fmla="*/ 1811 w 4924"/>
              <a:gd name="connsiteY1" fmla="*/ 1208 h 2415"/>
              <a:gd name="connsiteX2" fmla="*/ 1207 w 4924"/>
              <a:gd name="connsiteY2" fmla="*/ 1811 h 2415"/>
              <a:gd name="connsiteX3" fmla="*/ 604 w 4924"/>
              <a:gd name="connsiteY3" fmla="*/ 1208 h 2415"/>
              <a:gd name="connsiteX4" fmla="*/ 1207 w 4924"/>
              <a:gd name="connsiteY4" fmla="*/ 604 h 2415"/>
              <a:gd name="connsiteX5" fmla="*/ 4622 w 4924"/>
              <a:gd name="connsiteY5" fmla="*/ 604 h 2415"/>
              <a:gd name="connsiteX6" fmla="*/ 4924 w 4924"/>
              <a:gd name="connsiteY6" fmla="*/ 302 h 2415"/>
              <a:gd name="connsiteX7" fmla="*/ 4622 w 4924"/>
              <a:gd name="connsiteY7" fmla="*/ 0 h 2415"/>
              <a:gd name="connsiteX8" fmla="*/ 1207 w 4924"/>
              <a:gd name="connsiteY8" fmla="*/ 0 h 2415"/>
              <a:gd name="connsiteX9" fmla="*/ 0 w 4924"/>
              <a:gd name="connsiteY9" fmla="*/ 1208 h 2415"/>
              <a:gd name="connsiteX10" fmla="*/ 1207 w 4924"/>
              <a:gd name="connsiteY10" fmla="*/ 2415 h 2415"/>
              <a:gd name="connsiteX11" fmla="*/ 2415 w 4924"/>
              <a:gd name="connsiteY11" fmla="*/ 1208 h 2415"/>
              <a:gd name="connsiteX12" fmla="*/ 2416 w 4924"/>
              <a:gd name="connsiteY12" fmla="*/ 887 h 2415"/>
              <a:gd name="connsiteX13" fmla="*/ 2116 w 4924"/>
              <a:gd name="connsiteY13" fmla="*/ 1187 h 2415"/>
              <a:gd name="connsiteX14" fmla="*/ 1816 w 4924"/>
              <a:gd name="connsiteY14" fmla="*/ 883 h 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0" t="0" r="r" b="b"/>
            <a:pathLst>
              <a:path w="4924" h="2415">
                <a:moveTo>
                  <a:pt x="1816" y="883"/>
                </a:moveTo>
                <a:cubicBezTo>
                  <a:pt x="1816" y="1167"/>
                  <a:pt x="1811" y="1208"/>
                  <a:pt x="1811" y="1208"/>
                </a:cubicBezTo>
                <a:cubicBezTo>
                  <a:pt x="1811" y="1547"/>
                  <a:pt x="1547" y="1811"/>
                  <a:pt x="1207" y="1811"/>
                </a:cubicBezTo>
                <a:cubicBezTo>
                  <a:pt x="868" y="1811"/>
                  <a:pt x="604" y="1547"/>
                  <a:pt x="604" y="1208"/>
                </a:cubicBezTo>
                <a:cubicBezTo>
                  <a:pt x="604" y="868"/>
                  <a:pt x="868" y="604"/>
                  <a:pt x="1207" y="604"/>
                </a:cubicBezTo>
                <a:cubicBezTo>
                  <a:pt x="4622" y="604"/>
                  <a:pt x="4622" y="604"/>
                  <a:pt x="4622" y="604"/>
                </a:cubicBezTo>
                <a:cubicBezTo>
                  <a:pt x="4924" y="302"/>
                  <a:pt x="4924" y="302"/>
                  <a:pt x="4924" y="302"/>
                </a:cubicBezTo>
                <a:cubicBezTo>
                  <a:pt x="4622" y="0"/>
                  <a:pt x="4622" y="0"/>
                  <a:pt x="4622" y="0"/>
                </a:cubicBezTo>
                <a:cubicBezTo>
                  <a:pt x="1207" y="0"/>
                  <a:pt x="1207" y="0"/>
                  <a:pt x="1207" y="0"/>
                </a:cubicBezTo>
                <a:cubicBezTo>
                  <a:pt x="547" y="0"/>
                  <a:pt x="0" y="547"/>
                  <a:pt x="0" y="1208"/>
                </a:cubicBezTo>
                <a:cubicBezTo>
                  <a:pt x="0" y="1868"/>
                  <a:pt x="547" y="2415"/>
                  <a:pt x="1207" y="2415"/>
                </a:cubicBezTo>
                <a:cubicBezTo>
                  <a:pt x="1868" y="2415"/>
                  <a:pt x="2415" y="1868"/>
                  <a:pt x="2415" y="1208"/>
                </a:cubicBezTo>
                <a:cubicBezTo>
                  <a:pt x="2415" y="924"/>
                  <a:pt x="2416" y="887"/>
                  <a:pt x="2416" y="887"/>
                </a:cubicBezTo>
                <a:cubicBezTo>
                  <a:pt x="2114" y="1189"/>
                  <a:pt x="2116" y="1187"/>
                  <a:pt x="2116" y="1187"/>
                </a:cubicBezTo>
                <a:lnTo>
                  <a:pt x="1816" y="883"/>
                </a:lnTo>
                <a:close/>
              </a:path>
            </a:pathLst>
          </a:custGeom>
          <a:solidFill>
            <a:schemeClr val="accent6"/>
          </a:solidFill>
          <a:ln w="15875">
            <a:noFill/>
          </a:ln>
          <a:effectLst/>
        </p:spPr>
        <p:txBody>
          <a:bodyPr vert="horz" wrap="square" lIns="91440" tIns="45721" rIns="91440" bIns="45721" numCol="1" anchor="t" anchorCtr="0" compatLnSpc="1">
            <a:noAutofit/>
          </a:bodyPr>
          <a:p>
            <a:pPr lvl="0" algn="l">
              <a:buClrTx/>
              <a:buSzTx/>
              <a:buFontTx/>
            </a:pPr>
            <a:endParaRPr lang="en-US">
              <a:solidFill>
                <a:schemeClr val="tx1"/>
              </a:solidFill>
              <a:sym typeface="+mn-ea"/>
            </a:endParaRPr>
          </a:p>
        </p:txBody>
      </p:sp>
      <p:cxnSp>
        <p:nvCxnSpPr>
          <p:cNvPr id="192" name="Straight Connector 24"/>
          <p:cNvCxnSpPr/>
          <p:nvPr>
            <p:custDataLst>
              <p:tags r:id="rId6"/>
            </p:custDataLst>
          </p:nvPr>
        </p:nvCxnSpPr>
        <p:spPr>
          <a:xfrm flipH="1">
            <a:off x="3760151" y="2503329"/>
            <a:ext cx="504214"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96" name="Straight Connector 29"/>
          <p:cNvCxnSpPr/>
          <p:nvPr>
            <p:custDataLst>
              <p:tags r:id="rId7"/>
            </p:custDataLst>
          </p:nvPr>
        </p:nvCxnSpPr>
        <p:spPr>
          <a:xfrm flipH="1">
            <a:off x="7515664" y="2503329"/>
            <a:ext cx="504214"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pic>
        <p:nvPicPr>
          <p:cNvPr id="7"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896682" y="2351666"/>
            <a:ext cx="220004" cy="220004"/>
          </a:xfrm>
          <a:prstGeom prst="rect">
            <a:avLst/>
          </a:prstGeom>
        </p:spPr>
      </p:pic>
      <p:cxnSp>
        <p:nvCxnSpPr>
          <p:cNvPr id="200" name="Straight Connector 24"/>
          <p:cNvCxnSpPr/>
          <p:nvPr>
            <p:custDataLst>
              <p:tags r:id="rId11"/>
            </p:custDataLst>
          </p:nvPr>
        </p:nvCxnSpPr>
        <p:spPr>
          <a:xfrm flipH="1">
            <a:off x="3760151" y="4244636"/>
            <a:ext cx="504214"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204" name="Straight Connector 29"/>
          <p:cNvCxnSpPr/>
          <p:nvPr>
            <p:custDataLst>
              <p:tags r:id="rId12"/>
            </p:custDataLst>
          </p:nvPr>
        </p:nvCxnSpPr>
        <p:spPr>
          <a:xfrm flipH="1">
            <a:off x="7516132" y="4244636"/>
            <a:ext cx="504214" cy="0"/>
          </a:xfrm>
          <a:prstGeom prst="line">
            <a:avLst/>
          </a:prstGeom>
          <a:ln w="25400">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13"/>
            </p:custDataLst>
          </p:nvPr>
        </p:nvSpPr>
        <p:spPr>
          <a:xfrm>
            <a:off x="593725" y="1390015"/>
            <a:ext cx="3018790" cy="1530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en-US" altLang="zh-CN" sz="1600" b="1" dirty="0">
                <a:solidFill>
                  <a:schemeClr val="tx1">
                    <a:lumMod val="85000"/>
                    <a:lumOff val="15000"/>
                  </a:schemeClr>
                </a:solidFill>
                <a:uFillTx/>
                <a:latin typeface="+中文正文" charset="0"/>
                <a:sym typeface="+mn-ea"/>
              </a:rPr>
              <a:t>1. </a:t>
            </a:r>
            <a:r>
              <a:rPr lang="zh-CN" altLang="en-US" sz="1600" b="1" dirty="0">
                <a:solidFill>
                  <a:schemeClr val="tx1">
                    <a:lumMod val="85000"/>
                    <a:lumOff val="15000"/>
                  </a:schemeClr>
                </a:solidFill>
                <a:uFillTx/>
                <a:latin typeface="+中文正文" charset="0"/>
                <a:sym typeface="+mn-ea"/>
              </a:rPr>
              <a:t>张贴装饰：点亮生活空间</a:t>
            </a:r>
            <a:endParaRPr lang="zh-CN" altLang="en-US" sz="1600" b="1"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1</a:t>
            </a:r>
            <a:r>
              <a:rPr lang="zh-CN" altLang="en-US" sz="1600" dirty="0">
                <a:solidFill>
                  <a:schemeClr val="tx1">
                    <a:lumMod val="85000"/>
                    <a:lumOff val="15000"/>
                  </a:schemeClr>
                </a:solidFill>
                <a:uFillTx/>
                <a:latin typeface="+中文正文" charset="0"/>
                <a:sym typeface="+mn-ea"/>
              </a:rPr>
              <a:t>）窗花：喜庆的窗口之美。</a:t>
            </a:r>
            <a:endParaRPr lang="zh-CN" altLang="en-US" sz="1600"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2</a:t>
            </a:r>
            <a:r>
              <a:rPr lang="zh-CN" altLang="en-US" sz="1600" dirty="0">
                <a:solidFill>
                  <a:schemeClr val="tx1">
                    <a:lumMod val="85000"/>
                    <a:lumOff val="15000"/>
                  </a:schemeClr>
                </a:solidFill>
                <a:uFillTx/>
                <a:latin typeface="+中文正文" charset="0"/>
                <a:sym typeface="+mn-ea"/>
              </a:rPr>
              <a:t>）墙花：墙面的艺术点缀。</a:t>
            </a:r>
            <a:endParaRPr lang="zh-CN" altLang="en-US" sz="1600"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3</a:t>
            </a:r>
            <a:r>
              <a:rPr lang="zh-CN" altLang="en-US" sz="1600" dirty="0">
                <a:solidFill>
                  <a:schemeClr val="tx1">
                    <a:lumMod val="85000"/>
                    <a:lumOff val="15000"/>
                  </a:schemeClr>
                </a:solidFill>
                <a:uFillTx/>
                <a:latin typeface="+中文正文" charset="0"/>
                <a:sym typeface="+mn-ea"/>
              </a:rPr>
              <a:t>）灯笼花：照亮节日夜晚。</a:t>
            </a:r>
            <a:endParaRPr lang="zh-CN" altLang="en-US" sz="1600" dirty="0">
              <a:solidFill>
                <a:schemeClr val="tx1">
                  <a:lumMod val="85000"/>
                  <a:lumOff val="15000"/>
                </a:schemeClr>
              </a:solidFill>
              <a:uFillTx/>
              <a:latin typeface="+中文正文" charset="0"/>
              <a:sym typeface="+mn-ea"/>
            </a:endParaRPr>
          </a:p>
        </p:txBody>
      </p:sp>
      <p:pic>
        <p:nvPicPr>
          <p:cNvPr id="8" name="图片 5" descr="343439383331313b343532303032323bb2fac6b7d5b9cab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651096" y="2328730"/>
            <a:ext cx="265376" cy="265376"/>
          </a:xfrm>
          <a:prstGeom prst="rect">
            <a:avLst/>
          </a:prstGeom>
        </p:spPr>
      </p:pic>
      <p:sp>
        <p:nvSpPr>
          <p:cNvPr id="10" name="矩形 9"/>
          <p:cNvSpPr/>
          <p:nvPr>
            <p:custDataLst>
              <p:tags r:id="rId17"/>
            </p:custDataLst>
          </p:nvPr>
        </p:nvSpPr>
        <p:spPr>
          <a:xfrm>
            <a:off x="650875" y="3585845"/>
            <a:ext cx="3112770" cy="162433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en-US" altLang="zh-CN" sz="1600" b="1" dirty="0">
                <a:solidFill>
                  <a:schemeClr val="tx1">
                    <a:lumMod val="85000"/>
                    <a:lumOff val="15000"/>
                  </a:schemeClr>
                </a:solidFill>
                <a:uFillTx/>
                <a:latin typeface="+中文正文" charset="0"/>
                <a:sym typeface="+mn-ea"/>
              </a:rPr>
              <a:t>4. </a:t>
            </a:r>
            <a:r>
              <a:rPr lang="zh-CN" altLang="en-US" sz="1600" b="1" dirty="0">
                <a:solidFill>
                  <a:schemeClr val="tx1">
                    <a:lumMod val="85000"/>
                    <a:lumOff val="15000"/>
                  </a:schemeClr>
                </a:solidFill>
                <a:uFillTx/>
                <a:latin typeface="+中文正文" charset="0"/>
                <a:sym typeface="+mn-ea"/>
              </a:rPr>
              <a:t>印染：赋予织物艺术魅力</a:t>
            </a:r>
            <a:endParaRPr lang="zh-CN" altLang="en-US" sz="1600" b="1"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在印染工艺中，剪纸作为蓝印花布模板发挥着关键作用，广泛应用于衣物、被面等织物的制作。</a:t>
            </a:r>
            <a:endParaRPr lang="zh-CN" altLang="en-US" sz="1600" dirty="0">
              <a:solidFill>
                <a:schemeClr val="tx1">
                  <a:lumMod val="85000"/>
                  <a:lumOff val="15000"/>
                </a:schemeClr>
              </a:solidFill>
              <a:uFillTx/>
              <a:latin typeface="+中文正文" charset="0"/>
              <a:sym typeface="+mn-ea"/>
            </a:endParaRPr>
          </a:p>
        </p:txBody>
      </p:sp>
      <p:sp>
        <p:nvSpPr>
          <p:cNvPr id="11" name="矩形 10"/>
          <p:cNvSpPr/>
          <p:nvPr>
            <p:custDataLst>
              <p:tags r:id="rId18"/>
            </p:custDataLst>
          </p:nvPr>
        </p:nvSpPr>
        <p:spPr>
          <a:xfrm>
            <a:off x="8169910" y="1390015"/>
            <a:ext cx="3691890" cy="15303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en-US" altLang="zh-CN" sz="1600" b="1" dirty="0">
                <a:solidFill>
                  <a:schemeClr val="tx1">
                    <a:lumMod val="85000"/>
                    <a:lumOff val="15000"/>
                  </a:schemeClr>
                </a:solidFill>
                <a:uFillTx/>
                <a:latin typeface="+中文正文" charset="0"/>
                <a:sym typeface="+mn-ea"/>
              </a:rPr>
              <a:t>2. </a:t>
            </a:r>
            <a:r>
              <a:rPr lang="zh-CN" altLang="en-US" sz="1600" b="1" dirty="0">
                <a:solidFill>
                  <a:schemeClr val="tx1">
                    <a:lumMod val="85000"/>
                    <a:lumOff val="15000"/>
                  </a:schemeClr>
                </a:solidFill>
                <a:uFillTx/>
                <a:latin typeface="+中文正文" charset="0"/>
                <a:sym typeface="+mn-ea"/>
              </a:rPr>
              <a:t>摆衬点缀：增添生活仪式感</a:t>
            </a:r>
            <a:endParaRPr lang="zh-CN" altLang="en-US" sz="1600" b="1"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1</a:t>
            </a:r>
            <a:r>
              <a:rPr lang="zh-CN" altLang="en-US" sz="1600" dirty="0">
                <a:solidFill>
                  <a:schemeClr val="tx1">
                    <a:lumMod val="85000"/>
                    <a:lumOff val="15000"/>
                  </a:schemeClr>
                </a:solidFill>
                <a:uFillTx/>
                <a:latin typeface="+中文正文" charset="0"/>
                <a:sym typeface="+mn-ea"/>
              </a:rPr>
              <a:t>）喜花：幸福时刻的见证。</a:t>
            </a:r>
            <a:endParaRPr lang="zh-CN" altLang="en-US" sz="1600"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2</a:t>
            </a:r>
            <a:r>
              <a:rPr lang="zh-CN" altLang="en-US" sz="1600" dirty="0">
                <a:solidFill>
                  <a:schemeClr val="tx1">
                    <a:lumMod val="85000"/>
                    <a:lumOff val="15000"/>
                  </a:schemeClr>
                </a:solidFill>
                <a:uFillTx/>
                <a:latin typeface="+中文正文" charset="0"/>
                <a:sym typeface="+mn-ea"/>
              </a:rPr>
              <a:t>）礼花：庆典的欢乐符号。</a:t>
            </a:r>
            <a:endParaRPr lang="zh-CN" altLang="en-US" sz="1600"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a:t>
            </a:r>
            <a:r>
              <a:rPr lang="en-US" altLang="zh-CN" sz="1600" dirty="0">
                <a:solidFill>
                  <a:schemeClr val="tx1">
                    <a:lumMod val="85000"/>
                    <a:lumOff val="15000"/>
                  </a:schemeClr>
                </a:solidFill>
                <a:uFillTx/>
                <a:latin typeface="+中文正文" charset="0"/>
                <a:sym typeface="+mn-ea"/>
              </a:rPr>
              <a:t>3</a:t>
            </a:r>
            <a:r>
              <a:rPr lang="zh-CN" altLang="en-US" sz="1600" dirty="0">
                <a:solidFill>
                  <a:schemeClr val="tx1">
                    <a:lumMod val="85000"/>
                    <a:lumOff val="15000"/>
                  </a:schemeClr>
                </a:solidFill>
                <a:uFillTx/>
                <a:latin typeface="+中文正文" charset="0"/>
                <a:sym typeface="+mn-ea"/>
              </a:rPr>
              <a:t>）祭品供花：缅怀与敬意。</a:t>
            </a:r>
            <a:endParaRPr lang="zh-CN" altLang="en-US" sz="1600" dirty="0">
              <a:solidFill>
                <a:schemeClr val="tx1">
                  <a:lumMod val="85000"/>
                  <a:lumOff val="15000"/>
                </a:schemeClr>
              </a:solidFill>
              <a:uFillTx/>
              <a:latin typeface="+中文正文" charset="0"/>
              <a:sym typeface="+mn-ea"/>
            </a:endParaRPr>
          </a:p>
        </p:txBody>
      </p:sp>
      <p:sp>
        <p:nvSpPr>
          <p:cNvPr id="12" name="矩形 11"/>
          <p:cNvSpPr/>
          <p:nvPr>
            <p:custDataLst>
              <p:tags r:id="rId19"/>
            </p:custDataLst>
          </p:nvPr>
        </p:nvSpPr>
        <p:spPr>
          <a:xfrm>
            <a:off x="8187055" y="3563620"/>
            <a:ext cx="3633470" cy="196151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en-US" altLang="zh-CN" sz="1600" b="1" dirty="0">
                <a:solidFill>
                  <a:schemeClr val="tx1">
                    <a:lumMod val="85000"/>
                    <a:lumOff val="15000"/>
                  </a:schemeClr>
                </a:solidFill>
                <a:uFillTx/>
                <a:latin typeface="+中文正文" charset="0"/>
                <a:sym typeface="+mn-ea"/>
              </a:rPr>
              <a:t>3. </a:t>
            </a:r>
            <a:r>
              <a:rPr lang="zh-CN" altLang="en-US" sz="1600" b="1" dirty="0">
                <a:solidFill>
                  <a:schemeClr val="tx1">
                    <a:lumMod val="85000"/>
                    <a:lumOff val="15000"/>
                  </a:schemeClr>
                </a:solidFill>
                <a:uFillTx/>
                <a:latin typeface="+中文正文" charset="0"/>
                <a:sym typeface="+mn-ea"/>
              </a:rPr>
              <a:t>刺绣底样：为刺绣增添灵魂</a:t>
            </a:r>
            <a:endParaRPr lang="zh-CN" altLang="en-US" sz="1600" b="1" dirty="0">
              <a:solidFill>
                <a:schemeClr val="tx1">
                  <a:lumMod val="85000"/>
                  <a:lumOff val="15000"/>
                </a:schemeClr>
              </a:solidFill>
              <a:uFillTx/>
              <a:latin typeface="+中文正文" charset="0"/>
              <a:sym typeface="+mn-ea"/>
            </a:endParaRPr>
          </a:p>
          <a:p>
            <a:pPr>
              <a:lnSpc>
                <a:spcPct val="150000"/>
              </a:lnSpc>
            </a:pPr>
            <a:r>
              <a:rPr lang="zh-CN" altLang="en-US" sz="1600" dirty="0">
                <a:solidFill>
                  <a:schemeClr val="tx1">
                    <a:lumMod val="85000"/>
                    <a:lumOff val="15000"/>
                  </a:schemeClr>
                </a:solidFill>
                <a:uFillTx/>
                <a:latin typeface="+中文正文" charset="0"/>
                <a:sym typeface="+mn-ea"/>
              </a:rPr>
              <a:t>鞋花、帽花、衣袖花等刺绣底样是剪纸在刺绣工艺中的重要应用。剪纸艺人先将设计好的图案用剪纸的形式呈现出来，然后将其作为模板，绣工们依照这个模板在布料上进行刺绣。</a:t>
            </a:r>
            <a:endParaRPr lang="zh-CN" altLang="en-US" sz="1600" dirty="0">
              <a:solidFill>
                <a:schemeClr val="tx1">
                  <a:lumMod val="85000"/>
                  <a:lumOff val="15000"/>
                </a:schemeClr>
              </a:solidFill>
              <a:uFillTx/>
              <a:latin typeface="+中文正文" charset="0"/>
              <a:sym typeface="+mn-ea"/>
            </a:endParaRPr>
          </a:p>
        </p:txBody>
      </p:sp>
      <p:pic>
        <p:nvPicPr>
          <p:cNvPr id="13" name="图片 11" descr="343439383331313b343532303032373bbfcdbba7b5b5b0b8"/>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672160" y="4128549"/>
            <a:ext cx="233531" cy="233531"/>
          </a:xfrm>
          <a:prstGeom prst="rect">
            <a:avLst/>
          </a:prstGeom>
        </p:spPr>
      </p:pic>
      <p:pic>
        <p:nvPicPr>
          <p:cNvPr id="14" name="图片 16"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899959" y="4135570"/>
            <a:ext cx="218600" cy="218600"/>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580515" y="443230"/>
            <a:ext cx="9941560" cy="441960"/>
          </a:xfrm>
        </p:spPr>
        <p:txBody>
          <a:bodyPr>
            <a:noAutofit/>
          </a:bodyPr>
          <a:lstStyle/>
          <a:p>
            <a:r>
              <a:rPr lang="zh-CN" altLang="en-US" sz="2800">
                <a:solidFill>
                  <a:schemeClr val="accent6">
                    <a:lumMod val="75000"/>
                  </a:schemeClr>
                </a:solidFill>
              </a:rPr>
              <a:t>（四）剪纸的现代应用</a:t>
            </a:r>
            <a:endParaRPr lang="zh-CN" altLang="en-US" sz="2800">
              <a:solidFill>
                <a:schemeClr val="accent6">
                  <a:lumMod val="75000"/>
                </a:schemeClr>
              </a:solidFill>
            </a:endParaRPr>
          </a:p>
        </p:txBody>
      </p:sp>
      <p:sp>
        <p:nvSpPr>
          <p:cNvPr id="7" name="正文"/>
          <p:cNvSpPr txBox="1"/>
          <p:nvPr>
            <p:custDataLst>
              <p:tags r:id="rId2"/>
            </p:custDataLst>
          </p:nvPr>
        </p:nvSpPr>
        <p:spPr>
          <a:xfrm>
            <a:off x="749935" y="141319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在现代建筑设计中，剪纸艺术巧妙地融入其中，为建筑增添了独特的文化魅力。以</a:t>
            </a:r>
            <a:r>
              <a:rPr lang="en-US" altLang="zh-CN" sz="1600" kern="0" dirty="0">
                <a:ln>
                  <a:noFill/>
                  <a:prstDash val="sysDot"/>
                </a:ln>
                <a:solidFill>
                  <a:schemeClr val="tx1">
                    <a:lumMod val="85000"/>
                    <a:lumOff val="15000"/>
                  </a:schemeClr>
                </a:solidFill>
                <a:uFillTx/>
                <a:latin typeface="+mn-ea"/>
                <a:sym typeface="+mn-ea"/>
              </a:rPr>
              <a:t>2010</a:t>
            </a:r>
            <a:r>
              <a:rPr lang="zh-CN" altLang="en-US" sz="1600" kern="0" dirty="0">
                <a:ln>
                  <a:noFill/>
                  <a:prstDash val="sysDot"/>
                </a:ln>
                <a:solidFill>
                  <a:schemeClr val="tx1">
                    <a:lumMod val="85000"/>
                    <a:lumOff val="15000"/>
                  </a:schemeClr>
                </a:solidFill>
                <a:uFillTx/>
                <a:latin typeface="+mn-ea"/>
                <a:sym typeface="+mn-ea"/>
              </a:rPr>
              <a:t>年上海世博会波兰国家馆为例，其外观设计灵感来源于剪纸艺术，通过现代建筑材料和技术呈现出新颖的视觉效果。</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749935" y="1148397"/>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6"/>
                </a:solidFill>
                <a:uFillTx/>
                <a:latin typeface="+mn-ea"/>
                <a:sym typeface="+mn-ea"/>
              </a:rPr>
              <a:t>建筑装饰：传统与现代的交融</a:t>
            </a:r>
            <a:endParaRPr lang="zh-CN" altLang="en-US" b="1" dirty="0">
              <a:solidFill>
                <a:schemeClr val="accent6"/>
              </a:solidFill>
              <a:uFillTx/>
              <a:latin typeface="+mn-ea"/>
              <a:sym typeface="+mn-ea"/>
            </a:endParaRPr>
          </a:p>
        </p:txBody>
      </p:sp>
      <p:sp>
        <p:nvSpPr>
          <p:cNvPr id="12" name="正文"/>
          <p:cNvSpPr txBox="1"/>
          <p:nvPr>
            <p:custDataLst>
              <p:tags r:id="rId4"/>
            </p:custDataLst>
          </p:nvPr>
        </p:nvSpPr>
        <p:spPr>
          <a:xfrm>
            <a:off x="749935" y="305911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在时尚界，剪纸艺术成为设计师们的灵感源泉。设计师们将剪纸图案运用到服装设计中，创造出具有独特风格的时尚服装。剪纸图案可以直接印制在服装面料上，或通过刺绣、拼接等工艺立体呈现。</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749935" y="2799397"/>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6"/>
                </a:solidFill>
                <a:uFillTx/>
                <a:latin typeface="+mn-ea"/>
                <a:sym typeface="+mn-ea"/>
              </a:rPr>
              <a:t>服装图案：时尚与传统的碰撞</a:t>
            </a:r>
            <a:endParaRPr lang="zh-CN" altLang="en-US" b="1" dirty="0">
              <a:solidFill>
                <a:schemeClr val="accent6"/>
              </a:solidFill>
              <a:uFillTx/>
              <a:latin typeface="+mn-ea"/>
              <a:sym typeface="+mn-ea"/>
            </a:endParaRPr>
          </a:p>
        </p:txBody>
      </p:sp>
      <p:sp>
        <p:nvSpPr>
          <p:cNvPr id="14" name="正文"/>
          <p:cNvSpPr txBox="1"/>
          <p:nvPr>
            <p:custDataLst>
              <p:tags r:id="rId6"/>
            </p:custDataLst>
          </p:nvPr>
        </p:nvSpPr>
        <p:spPr>
          <a:xfrm>
            <a:off x="749935" y="4704398"/>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剪纸艺术的现代应用还拓展到了平面设计、产品包装设计、舞台美术和动画制作等领域。在平面设计中，剪纸元素常用于海报、广告、书籍装帧等设计中，增添文化内涵和视觉吸引力。产品包装设计中，剪纸图案的使用提升了产品文化价值和艺术品位。</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749935" y="4420553"/>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6"/>
                </a:solidFill>
                <a:uFillTx/>
                <a:latin typeface="+mn-ea"/>
                <a:sym typeface="+mn-ea"/>
              </a:rPr>
              <a:t>其他领域：拓展无限可能</a:t>
            </a:r>
            <a:endParaRPr lang="zh-CN" altLang="en-US" b="1" dirty="0">
              <a:solidFill>
                <a:schemeClr val="accent6"/>
              </a:solidFill>
              <a:uFillTx/>
              <a:latin typeface="+mn-ea"/>
              <a:sym typeface="+mn-ea"/>
            </a:endParaRPr>
          </a:p>
        </p:txBody>
      </p:sp>
      <p:pic>
        <p:nvPicPr>
          <p:cNvPr id="3" name="图片 2"/>
          <p:cNvPicPr>
            <a:picLocks noChangeAspect="1"/>
          </p:cNvPicPr>
          <p:nvPr/>
        </p:nvPicPr>
        <p:blipFill>
          <a:blip r:embed="rId8"/>
          <a:stretch>
            <a:fillRect/>
          </a:stretch>
        </p:blipFill>
        <p:spPr>
          <a:xfrm>
            <a:off x="6226810" y="1465580"/>
            <a:ext cx="5600065" cy="3926840"/>
          </a:xfrm>
          <a:prstGeom prst="rect">
            <a:avLst/>
          </a:prstGeom>
        </p:spPr>
      </p:pic>
    </p:spTree>
    <p:custDataLst>
      <p:tags r:id="rId9"/>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91285" y="184150"/>
            <a:ext cx="9777730" cy="10261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二、掌握技能</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（一）剪纸的表现技法</a:t>
            </a:r>
            <a:endParaRPr lang="zh-CN" altLang="en-US" sz="2800">
              <a:solidFill>
                <a:schemeClr val="accent6">
                  <a:lumMod val="75000"/>
                </a:schemeClr>
              </a:solidFill>
            </a:endParaRPr>
          </a:p>
        </p:txBody>
      </p:sp>
      <p:sp>
        <p:nvSpPr>
          <p:cNvPr id="12" name="矩形 2"/>
          <p:cNvSpPr/>
          <p:nvPr>
            <p:custDataLst>
              <p:tags r:id="rId2"/>
            </p:custDataLst>
          </p:nvPr>
        </p:nvSpPr>
        <p:spPr>
          <a:xfrm>
            <a:off x="754440" y="383108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阳刻作为剪纸基本技法，保留轮廓线，剪去空白部分，以连贯的线条展现图案，如人物头发的流畅曲线或建筑物的刚劲直线，表现出不同的物体形态和质感。</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556320" y="3161750"/>
            <a:ext cx="3063961" cy="622133"/>
          </a:xfrm>
          <a:prstGeom prst="rect">
            <a:avLst/>
          </a:prstGeom>
          <a:noFill/>
        </p:spPr>
        <p:txBody>
          <a:bodyPr wrap="square" lIns="0" tIns="0" rIns="0" bIns="0" rtlCol="0" anchor="ctr">
            <a:noAutofit/>
          </a:bodyPr>
          <a:p>
            <a:pPr algn="ctr">
              <a:spcBef>
                <a:spcPct val="0"/>
              </a:spcBef>
              <a:spcAft>
                <a:spcPct val="0"/>
              </a:spcAft>
            </a:pPr>
            <a:r>
              <a:rPr lang="en-US" altLang="en-US" sz="2000" b="1" kern="0">
                <a:solidFill>
                  <a:schemeClr val="accent6"/>
                </a:solidFill>
                <a:latin typeface="+mn-ea"/>
                <a:cs typeface="+mn-ea"/>
              </a:rPr>
              <a:t>1.</a:t>
            </a:r>
            <a:r>
              <a:rPr lang="zh-CN" altLang="en-US" sz="2000" b="1" kern="0">
                <a:solidFill>
                  <a:schemeClr val="accent6"/>
                </a:solidFill>
                <a:latin typeface="+mn-ea"/>
                <a:cs typeface="+mn-ea"/>
              </a:rPr>
              <a:t>阳刻：线条的舞蹈</a:t>
            </a:r>
            <a:endParaRPr lang="zh-CN" altLang="en-US" sz="2000" b="1" kern="0">
              <a:solidFill>
                <a:schemeClr val="accent6"/>
              </a:solidFill>
              <a:latin typeface="+mn-ea"/>
              <a:cs typeface="+mn-ea"/>
            </a:endParaRPr>
          </a:p>
        </p:txBody>
      </p:sp>
      <p:sp>
        <p:nvSpPr>
          <p:cNvPr id="14" name="任意多边形: 形状 1"/>
          <p:cNvSpPr/>
          <p:nvPr>
            <p:custDataLst>
              <p:tags r:id="rId4"/>
            </p:custDataLst>
          </p:nvPr>
        </p:nvSpPr>
        <p:spPr>
          <a:xfrm>
            <a:off x="1082040" y="1546225"/>
            <a:ext cx="1801495" cy="141478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beb19e4e-5741-48fd-8536-c44b951fff2b/f6414564-a53c-11f0-b243-5628cff95308.jpg@base@tag=imgScale&amp;m=1&amp;w=650&amp;h=537&amp;q=95f6414564-a53c-11f0-b243-5628cff95308"/>
          <p:cNvPicPr>
            <a:picLocks noChangeAspect="1"/>
          </p:cNvPicPr>
          <p:nvPr>
            <p:custDataLst>
              <p:tags r:id="rId5"/>
            </p:custDataLst>
          </p:nvPr>
        </p:nvPicPr>
        <p:blipFill rotWithShape="1">
          <a:blip r:embed="rId6"/>
          <a:srcRect l="9706" r="9706"/>
          <a:stretch>
            <a:fillRect/>
          </a:stretch>
        </p:blipFill>
        <p:spPr>
          <a:xfrm>
            <a:off x="1122045" y="1616075"/>
            <a:ext cx="1742440" cy="14401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613627" y="383108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阴刻与阳刻相反，剪去轮廓线保留块面，通过不同大小和形状的块面组合营造艺术效果，如夜晚天空的大面积黑色块面与星星月亮的对比，传达神秘深邃的情感和氛围。</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15507" y="3161750"/>
            <a:ext cx="3063961" cy="622133"/>
          </a:xfrm>
          <a:prstGeom prst="rect">
            <a:avLst/>
          </a:prstGeom>
          <a:noFill/>
        </p:spPr>
        <p:txBody>
          <a:bodyPr wrap="square" lIns="0" tIns="0" rIns="0" bIns="0" rtlCol="0" anchor="ctr">
            <a:noAutofit/>
          </a:bodyPr>
          <a:p>
            <a:pPr algn="ctr">
              <a:spcBef>
                <a:spcPct val="0"/>
              </a:spcBef>
              <a:spcAft>
                <a:spcPct val="0"/>
              </a:spcAft>
            </a:pPr>
            <a:r>
              <a:rPr lang="en-US" altLang="en-US" sz="2000" b="1" kern="0">
                <a:solidFill>
                  <a:schemeClr val="accent6"/>
                </a:solidFill>
                <a:latin typeface="+mn-ea"/>
                <a:cs typeface="+mn-ea"/>
              </a:rPr>
              <a:t>2.</a:t>
            </a:r>
            <a:r>
              <a:rPr lang="zh-CN" altLang="en-US" sz="2000" b="1" kern="0">
                <a:solidFill>
                  <a:schemeClr val="accent6"/>
                </a:solidFill>
                <a:latin typeface="+mn-ea"/>
                <a:cs typeface="+mn-ea"/>
              </a:rPr>
              <a:t>阴刻：块面的力量</a:t>
            </a:r>
            <a:endParaRPr lang="zh-CN" altLang="en-US" sz="2000" b="1" kern="0">
              <a:solidFill>
                <a:schemeClr val="accent6"/>
              </a:solidFill>
              <a:latin typeface="+mn-ea"/>
              <a:cs typeface="+mn-ea"/>
            </a:endParaRPr>
          </a:p>
        </p:txBody>
      </p:sp>
      <p:sp>
        <p:nvSpPr>
          <p:cNvPr id="18" name="任意多边形: 形状 38"/>
          <p:cNvSpPr/>
          <p:nvPr>
            <p:custDataLst>
              <p:tags r:id="rId9"/>
            </p:custDataLst>
          </p:nvPr>
        </p:nvSpPr>
        <p:spPr>
          <a:xfrm>
            <a:off x="4942205" y="1546225"/>
            <a:ext cx="1801495" cy="141478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beb19e4e-5741-48fd-8536-c44b951fff2b/f6414d28-a53c-11f0-b243-5628cff95308.jpg@base@tag=imgScale&amp;m=1&amp;w=650&amp;h=537&amp;q=95f6414d28-a53c-11f0-b243-5628cff95308"/>
          <p:cNvPicPr>
            <a:picLocks noChangeAspect="1"/>
          </p:cNvPicPr>
          <p:nvPr>
            <p:custDataLst>
              <p:tags r:id="rId10"/>
            </p:custDataLst>
          </p:nvPr>
        </p:nvPicPr>
        <p:blipFill rotWithShape="1">
          <a:blip r:embed="rId11"/>
          <a:srcRect t="6937" b="7310"/>
          <a:stretch>
            <a:fillRect/>
          </a:stretch>
        </p:blipFill>
        <p:spPr>
          <a:xfrm>
            <a:off x="4982210" y="1616075"/>
            <a:ext cx="1742440" cy="14401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472814" y="383108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结合阳刻与阴刻技法，增强剪纸作品的层次和立体感，如在山水剪纸中阳刻表现山峰轮廓和树木，阴刻表现水面和阴影，使画面生动逼真，富有层次感，要求艺人具备高技巧和艺术修养。</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274694" y="3161750"/>
            <a:ext cx="3063961" cy="622133"/>
          </a:xfrm>
          <a:prstGeom prst="rect">
            <a:avLst/>
          </a:prstGeom>
          <a:noFill/>
        </p:spPr>
        <p:txBody>
          <a:bodyPr wrap="square" lIns="0" tIns="0" rIns="0" bIns="0" rtlCol="0" anchor="ctr">
            <a:noAutofit/>
          </a:bodyPr>
          <a:p>
            <a:pPr algn="ctr">
              <a:spcBef>
                <a:spcPct val="0"/>
              </a:spcBef>
              <a:spcAft>
                <a:spcPct val="0"/>
              </a:spcAft>
            </a:pPr>
            <a:r>
              <a:rPr lang="en-US" altLang="en-US" sz="2000" b="1" kern="0">
                <a:solidFill>
                  <a:schemeClr val="accent6"/>
                </a:solidFill>
                <a:latin typeface="+mn-ea"/>
                <a:cs typeface="+mn-ea"/>
              </a:rPr>
              <a:t>3.</a:t>
            </a:r>
            <a:r>
              <a:rPr lang="zh-CN" altLang="en-US" sz="2000" b="1" kern="0">
                <a:solidFill>
                  <a:schemeClr val="accent6"/>
                </a:solidFill>
                <a:latin typeface="+mn-ea"/>
                <a:cs typeface="+mn-ea"/>
              </a:rPr>
              <a:t>结合使用：层次的魅力</a:t>
            </a:r>
            <a:endParaRPr lang="zh-CN" altLang="en-US" sz="2000" b="1" kern="0">
              <a:solidFill>
                <a:schemeClr val="accent6"/>
              </a:solidFill>
              <a:latin typeface="+mn-ea"/>
              <a:cs typeface="+mn-ea"/>
            </a:endParaRPr>
          </a:p>
        </p:txBody>
      </p:sp>
      <p:sp>
        <p:nvSpPr>
          <p:cNvPr id="22" name="任意多边形: 形状 32"/>
          <p:cNvSpPr/>
          <p:nvPr>
            <p:custDataLst>
              <p:tags r:id="rId14"/>
            </p:custDataLst>
          </p:nvPr>
        </p:nvSpPr>
        <p:spPr>
          <a:xfrm>
            <a:off x="8801100" y="1546225"/>
            <a:ext cx="1801495" cy="141478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beb19e4e-5741-48fd-8536-c44b951fff2b/f6414d0b-a53c-11f0-b243-5628cff95308.png@base@tag=imgScale&amp;m=1&amp;w=650&amp;h=537&amp;q=95f6414d0b-a53c-11f0-b243-5628cff95308"/>
          <p:cNvPicPr>
            <a:picLocks noChangeAspect="1"/>
          </p:cNvPicPr>
          <p:nvPr>
            <p:custDataLst>
              <p:tags r:id="rId15"/>
            </p:custDataLst>
          </p:nvPr>
        </p:nvPicPr>
        <p:blipFill rotWithShape="1">
          <a:blip r:embed="rId16"/>
          <a:srcRect l="3404" r="3404"/>
          <a:stretch>
            <a:fillRect/>
          </a:stretch>
        </p:blipFill>
        <p:spPr>
          <a:xfrm>
            <a:off x="8841105" y="1616075"/>
            <a:ext cx="1742440" cy="14401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53515" y="234315"/>
            <a:ext cx="9881235" cy="5124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（二）剪纸的基本纹样</a:t>
            </a:r>
            <a:endParaRPr lang="zh-CN" altLang="en-US" sz="2800">
              <a:solidFill>
                <a:schemeClr val="accent6">
                  <a:lumMod val="75000"/>
                </a:schemeClr>
              </a:solidFill>
            </a:endParaRPr>
          </a:p>
        </p:txBody>
      </p:sp>
      <p:sp>
        <p:nvSpPr>
          <p:cNvPr id="108" name="任意多边形: 形状 4"/>
          <p:cNvSpPr/>
          <p:nvPr>
            <p:custDataLst>
              <p:tags r:id="rId2"/>
            </p:custDataLst>
          </p:nvPr>
        </p:nvSpPr>
        <p:spPr>
          <a:xfrm>
            <a:off x="1957388" y="1420178"/>
            <a:ext cx="9632315" cy="1298575"/>
          </a:xfrm>
          <a:custGeom>
            <a:avLst/>
            <a:gdLst>
              <a:gd name="connsiteX0" fmla="*/ 0 w 9632331"/>
              <a:gd name="connsiteY0" fmla="*/ 0 h 1298453"/>
              <a:gd name="connsiteX1" fmla="*/ 9544799 w 9632331"/>
              <a:gd name="connsiteY1" fmla="*/ 0 h 1298453"/>
              <a:gd name="connsiteX2" fmla="*/ 9632332 w 9632331"/>
              <a:gd name="connsiteY2" fmla="*/ 87533 h 1298453"/>
              <a:gd name="connsiteX3" fmla="*/ 9632332 w 9632331"/>
              <a:gd name="connsiteY3" fmla="*/ 1210920 h 1298453"/>
              <a:gd name="connsiteX4" fmla="*/ 9544799 w 9632331"/>
              <a:gd name="connsiteY4" fmla="*/ 1298453 h 1298453"/>
              <a:gd name="connsiteX5" fmla="*/ 0 w 9632331"/>
              <a:gd name="connsiteY5" fmla="*/ 1298453 h 1298453"/>
              <a:gd name="connsiteX6" fmla="*/ 0 w 9632331"/>
              <a:gd name="connsiteY6" fmla="*/ 0 h 1298453"/>
              <a:gd name="connsiteX7" fmla="*/ 0 w 9632331"/>
              <a:gd name="connsiteY7" fmla="*/ 0 h 129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2331" h="1298453">
                <a:moveTo>
                  <a:pt x="0" y="0"/>
                </a:moveTo>
                <a:lnTo>
                  <a:pt x="9544799" y="0"/>
                </a:lnTo>
                <a:cubicBezTo>
                  <a:pt x="9593056" y="0"/>
                  <a:pt x="9632332" y="39199"/>
                  <a:pt x="9632332" y="87533"/>
                </a:cubicBezTo>
                <a:lnTo>
                  <a:pt x="9632332" y="1210920"/>
                </a:lnTo>
                <a:cubicBezTo>
                  <a:pt x="9632332" y="1259178"/>
                  <a:pt x="9593132" y="1298453"/>
                  <a:pt x="9544799" y="1298453"/>
                </a:cubicBezTo>
                <a:lnTo>
                  <a:pt x="0" y="1298453"/>
                </a:lnTo>
                <a:lnTo>
                  <a:pt x="0" y="0"/>
                </a:lnTo>
                <a:lnTo>
                  <a:pt x="0" y="0"/>
                </a:lnTo>
                <a:close/>
              </a:path>
            </a:pathLst>
          </a:custGeom>
          <a:noFill/>
          <a:ln w="7609" cap="flat">
            <a:solidFill>
              <a:schemeClr val="accent6"/>
            </a:solidFill>
            <a:prstDash val="solid"/>
            <a:miter/>
          </a:ln>
        </p:spPr>
        <p:txBody>
          <a:bodyPr rot="0" spcFirstLastPara="0" vertOverflow="overflow" horzOverflow="overflow" vert="horz" wrap="square" lIns="539750"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圆形在剪纸中代表着圆满、和谐。它可以是太阳、月亮的形状，也可以是人物的脸庞、花朵的花蕊等。在剪纸作品中，圆形的运用能够给人一种完整、饱满的感觉。</a:t>
            </a:r>
            <a:endParaRPr lang="zh-CN" altLang="en-US" sz="1600">
              <a:solidFill>
                <a:schemeClr val="tx1">
                  <a:lumMod val="75000"/>
                  <a:lumOff val="25000"/>
                </a:schemeClr>
              </a:solidFill>
              <a:sym typeface="+mn-ea"/>
            </a:endParaRPr>
          </a:p>
        </p:txBody>
      </p:sp>
      <p:sp>
        <p:nvSpPr>
          <p:cNvPr id="109" name="任意多边形: 形状 5"/>
          <p:cNvSpPr/>
          <p:nvPr>
            <p:custDataLst>
              <p:tags r:id="rId3"/>
            </p:custDataLst>
          </p:nvPr>
        </p:nvSpPr>
        <p:spPr>
          <a:xfrm>
            <a:off x="625793" y="1410018"/>
            <a:ext cx="1398270" cy="1635125"/>
          </a:xfrm>
          <a:custGeom>
            <a:avLst/>
            <a:gdLst>
              <a:gd name="connsiteX0" fmla="*/ 1297388 w 1398316"/>
              <a:gd name="connsiteY0" fmla="*/ 7478 h 1634883"/>
              <a:gd name="connsiteX1" fmla="*/ 755293 w 1398316"/>
              <a:gd name="connsiteY1" fmla="*/ 279515 h 1634883"/>
              <a:gd name="connsiteX2" fmla="*/ 642947 w 1398316"/>
              <a:gd name="connsiteY2" fmla="*/ 279515 h 1634883"/>
              <a:gd name="connsiteX3" fmla="*/ 100853 w 1398316"/>
              <a:gd name="connsiteY3" fmla="*/ 7554 h 1634883"/>
              <a:gd name="connsiteX4" fmla="*/ 0 w 1398316"/>
              <a:gd name="connsiteY4" fmla="*/ 69817 h 1634883"/>
              <a:gd name="connsiteX5" fmla="*/ 0 w 1398316"/>
              <a:gd name="connsiteY5" fmla="*/ 1221747 h 1634883"/>
              <a:gd name="connsiteX6" fmla="*/ 69113 w 1398316"/>
              <a:gd name="connsiteY6" fmla="*/ 1333637 h 1634883"/>
              <a:gd name="connsiteX7" fmla="*/ 643023 w 1398316"/>
              <a:gd name="connsiteY7" fmla="*/ 1621582 h 1634883"/>
              <a:gd name="connsiteX8" fmla="*/ 755370 w 1398316"/>
              <a:gd name="connsiteY8" fmla="*/ 1621582 h 1634883"/>
              <a:gd name="connsiteX9" fmla="*/ 1329280 w 1398316"/>
              <a:gd name="connsiteY9" fmla="*/ 1333637 h 1634883"/>
              <a:gd name="connsiteX10" fmla="*/ 1398317 w 1398316"/>
              <a:gd name="connsiteY10" fmla="*/ 1221747 h 1634883"/>
              <a:gd name="connsiteX11" fmla="*/ 1398317 w 1398316"/>
              <a:gd name="connsiteY11" fmla="*/ 69741 h 1634883"/>
              <a:gd name="connsiteX12" fmla="*/ 1297464 w 1398316"/>
              <a:gd name="connsiteY12" fmla="*/ 7478 h 1634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316" h="1634883">
                <a:moveTo>
                  <a:pt x="1297388" y="7478"/>
                </a:moveTo>
                <a:lnTo>
                  <a:pt x="755293" y="279515"/>
                </a:lnTo>
                <a:cubicBezTo>
                  <a:pt x="719976" y="297250"/>
                  <a:pt x="678341" y="297250"/>
                  <a:pt x="642947" y="279515"/>
                </a:cubicBezTo>
                <a:lnTo>
                  <a:pt x="100853" y="7554"/>
                </a:lnTo>
                <a:cubicBezTo>
                  <a:pt x="54575" y="-15661"/>
                  <a:pt x="0" y="17982"/>
                  <a:pt x="0" y="69817"/>
                </a:cubicBezTo>
                <a:lnTo>
                  <a:pt x="0" y="1221747"/>
                </a:lnTo>
                <a:cubicBezTo>
                  <a:pt x="0" y="1269091"/>
                  <a:pt x="26717" y="1312401"/>
                  <a:pt x="69113" y="1333637"/>
                </a:cubicBezTo>
                <a:lnTo>
                  <a:pt x="643023" y="1621582"/>
                </a:lnTo>
                <a:cubicBezTo>
                  <a:pt x="678341" y="1639317"/>
                  <a:pt x="719976" y="1639317"/>
                  <a:pt x="755370" y="1621582"/>
                </a:cubicBezTo>
                <a:lnTo>
                  <a:pt x="1329280" y="1333637"/>
                </a:lnTo>
                <a:cubicBezTo>
                  <a:pt x="1371600" y="1312401"/>
                  <a:pt x="1398317" y="1269091"/>
                  <a:pt x="1398317" y="1221747"/>
                </a:cubicBezTo>
                <a:lnTo>
                  <a:pt x="1398317" y="69741"/>
                </a:lnTo>
                <a:cubicBezTo>
                  <a:pt x="1398317" y="17906"/>
                  <a:pt x="1343818" y="-15737"/>
                  <a:pt x="1297464" y="7478"/>
                </a:cubicBezTo>
                <a:close/>
              </a:path>
            </a:pathLst>
          </a:cu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b="1">
                <a:solidFill>
                  <a:schemeClr val="lt1"/>
                </a:solidFill>
                <a:sym typeface="+mn-ea"/>
              </a:rPr>
              <a:t>1. </a:t>
            </a:r>
            <a:r>
              <a:rPr lang="zh-CN" altLang="en-US" b="1">
                <a:solidFill>
                  <a:schemeClr val="lt1"/>
                </a:solidFill>
                <a:sym typeface="+mn-ea"/>
              </a:rPr>
              <a:t>圆形：</a:t>
            </a:r>
            <a:endParaRPr lang="zh-CN" altLang="en-US" b="1">
              <a:solidFill>
                <a:schemeClr val="lt1"/>
              </a:solidFill>
              <a:sym typeface="+mn-ea"/>
            </a:endParaRPr>
          </a:p>
          <a:p>
            <a:pPr lvl="0" algn="ctr">
              <a:buClrTx/>
              <a:buSzTx/>
              <a:buFontTx/>
            </a:pPr>
            <a:r>
              <a:rPr lang="zh-CN" altLang="en-US" b="1">
                <a:solidFill>
                  <a:schemeClr val="lt1"/>
                </a:solidFill>
                <a:sym typeface="+mn-ea"/>
              </a:rPr>
              <a:t>圆满与和谐</a:t>
            </a:r>
            <a:endParaRPr lang="zh-CN" altLang="en-US" b="1">
              <a:solidFill>
                <a:schemeClr val="lt1"/>
              </a:solidFill>
              <a:sym typeface="+mn-ea"/>
            </a:endParaRPr>
          </a:p>
        </p:txBody>
      </p:sp>
      <p:sp>
        <p:nvSpPr>
          <p:cNvPr id="110" name="任意多边形: 形状 6"/>
          <p:cNvSpPr/>
          <p:nvPr>
            <p:custDataLst>
              <p:tags r:id="rId4"/>
            </p:custDataLst>
          </p:nvPr>
        </p:nvSpPr>
        <p:spPr>
          <a:xfrm>
            <a:off x="1957388" y="2887663"/>
            <a:ext cx="9632315" cy="1298575"/>
          </a:xfrm>
          <a:custGeom>
            <a:avLst/>
            <a:gdLst>
              <a:gd name="connsiteX0" fmla="*/ 0 w 9632331"/>
              <a:gd name="connsiteY0" fmla="*/ 0 h 1298453"/>
              <a:gd name="connsiteX1" fmla="*/ 9544799 w 9632331"/>
              <a:gd name="connsiteY1" fmla="*/ 0 h 1298453"/>
              <a:gd name="connsiteX2" fmla="*/ 9632332 w 9632331"/>
              <a:gd name="connsiteY2" fmla="*/ 87533 h 1298453"/>
              <a:gd name="connsiteX3" fmla="*/ 9632332 w 9632331"/>
              <a:gd name="connsiteY3" fmla="*/ 1210920 h 1298453"/>
              <a:gd name="connsiteX4" fmla="*/ 9544799 w 9632331"/>
              <a:gd name="connsiteY4" fmla="*/ 1298453 h 1298453"/>
              <a:gd name="connsiteX5" fmla="*/ 0 w 9632331"/>
              <a:gd name="connsiteY5" fmla="*/ 1298453 h 1298453"/>
              <a:gd name="connsiteX6" fmla="*/ 0 w 9632331"/>
              <a:gd name="connsiteY6" fmla="*/ 76 h 1298453"/>
              <a:gd name="connsiteX7" fmla="*/ 0 w 9632331"/>
              <a:gd name="connsiteY7" fmla="*/ 76 h 129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2331" h="1298453">
                <a:moveTo>
                  <a:pt x="0" y="0"/>
                </a:moveTo>
                <a:lnTo>
                  <a:pt x="9544799" y="0"/>
                </a:lnTo>
                <a:cubicBezTo>
                  <a:pt x="9593056" y="0"/>
                  <a:pt x="9632332" y="39199"/>
                  <a:pt x="9632332" y="87533"/>
                </a:cubicBezTo>
                <a:lnTo>
                  <a:pt x="9632332" y="1210920"/>
                </a:lnTo>
                <a:cubicBezTo>
                  <a:pt x="9632332" y="1259177"/>
                  <a:pt x="9593132" y="1298453"/>
                  <a:pt x="9544799" y="1298453"/>
                </a:cubicBezTo>
                <a:lnTo>
                  <a:pt x="0" y="1298453"/>
                </a:lnTo>
                <a:lnTo>
                  <a:pt x="0" y="76"/>
                </a:lnTo>
                <a:lnTo>
                  <a:pt x="0" y="76"/>
                </a:lnTo>
                <a:close/>
              </a:path>
            </a:pathLst>
          </a:custGeom>
          <a:noFill/>
          <a:ln w="7609" cap="flat">
            <a:solidFill>
              <a:schemeClr val="accent6"/>
            </a:solidFill>
            <a:prstDash val="solid"/>
            <a:miter/>
          </a:ln>
        </p:spPr>
        <p:txBody>
          <a:bodyPr rot="0" spcFirstLastPara="0" vertOverflow="overflow" horzOverflow="overflow" vert="horz" wrap="square" lIns="539750"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月牙纹形似弯弯的月亮，给人一种柔美、灵动的感觉。它可以用来表现动物的耳朵、花瓣的形状等。在剪纸中，月牙纹的运用能够增加作品的生动性和趣味性。</a:t>
            </a:r>
            <a:endParaRPr lang="zh-CN" altLang="en-US" sz="1600">
              <a:solidFill>
                <a:schemeClr val="tx1">
                  <a:lumMod val="75000"/>
                  <a:lumOff val="25000"/>
                </a:schemeClr>
              </a:solidFill>
              <a:sym typeface="+mn-ea"/>
            </a:endParaRPr>
          </a:p>
        </p:txBody>
      </p:sp>
      <p:sp>
        <p:nvSpPr>
          <p:cNvPr id="111" name="任意多边形: 形状 7"/>
          <p:cNvSpPr/>
          <p:nvPr>
            <p:custDataLst>
              <p:tags r:id="rId5"/>
            </p:custDataLst>
          </p:nvPr>
        </p:nvSpPr>
        <p:spPr>
          <a:xfrm>
            <a:off x="625793" y="2877503"/>
            <a:ext cx="1398270" cy="1634490"/>
          </a:xfrm>
          <a:custGeom>
            <a:avLst/>
            <a:gdLst>
              <a:gd name="connsiteX0" fmla="*/ 1297388 w 1398316"/>
              <a:gd name="connsiteY0" fmla="*/ 7402 h 1634806"/>
              <a:gd name="connsiteX1" fmla="*/ 755293 w 1398316"/>
              <a:gd name="connsiteY1" fmla="*/ 279439 h 1634806"/>
              <a:gd name="connsiteX2" fmla="*/ 642947 w 1398316"/>
              <a:gd name="connsiteY2" fmla="*/ 279439 h 1634806"/>
              <a:gd name="connsiteX3" fmla="*/ 100853 w 1398316"/>
              <a:gd name="connsiteY3" fmla="*/ 7478 h 1634806"/>
              <a:gd name="connsiteX4" fmla="*/ 0 w 1398316"/>
              <a:gd name="connsiteY4" fmla="*/ 69740 h 1634806"/>
              <a:gd name="connsiteX5" fmla="*/ 0 w 1398316"/>
              <a:gd name="connsiteY5" fmla="*/ 1221671 h 1634806"/>
              <a:gd name="connsiteX6" fmla="*/ 69113 w 1398316"/>
              <a:gd name="connsiteY6" fmla="*/ 1333561 h 1634806"/>
              <a:gd name="connsiteX7" fmla="*/ 643023 w 1398316"/>
              <a:gd name="connsiteY7" fmla="*/ 1621506 h 1634806"/>
              <a:gd name="connsiteX8" fmla="*/ 755370 w 1398316"/>
              <a:gd name="connsiteY8" fmla="*/ 1621506 h 1634806"/>
              <a:gd name="connsiteX9" fmla="*/ 1329280 w 1398316"/>
              <a:gd name="connsiteY9" fmla="*/ 1333561 h 1634806"/>
              <a:gd name="connsiteX10" fmla="*/ 1398317 w 1398316"/>
              <a:gd name="connsiteY10" fmla="*/ 1221671 h 1634806"/>
              <a:gd name="connsiteX11" fmla="*/ 1398317 w 1398316"/>
              <a:gd name="connsiteY11" fmla="*/ 69740 h 1634806"/>
              <a:gd name="connsiteX12" fmla="*/ 1297464 w 1398316"/>
              <a:gd name="connsiteY12" fmla="*/ 7478 h 163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316" h="1634806">
                <a:moveTo>
                  <a:pt x="1297388" y="7402"/>
                </a:moveTo>
                <a:lnTo>
                  <a:pt x="755293" y="279439"/>
                </a:lnTo>
                <a:cubicBezTo>
                  <a:pt x="719976" y="297173"/>
                  <a:pt x="678341" y="297173"/>
                  <a:pt x="642947" y="279439"/>
                </a:cubicBezTo>
                <a:lnTo>
                  <a:pt x="100853" y="7478"/>
                </a:lnTo>
                <a:cubicBezTo>
                  <a:pt x="54575" y="-15737"/>
                  <a:pt x="0" y="17906"/>
                  <a:pt x="0" y="69740"/>
                </a:cubicBezTo>
                <a:lnTo>
                  <a:pt x="0" y="1221671"/>
                </a:lnTo>
                <a:cubicBezTo>
                  <a:pt x="0" y="1269015"/>
                  <a:pt x="26717" y="1312325"/>
                  <a:pt x="69113" y="1333561"/>
                </a:cubicBezTo>
                <a:lnTo>
                  <a:pt x="643023" y="1621506"/>
                </a:lnTo>
                <a:cubicBezTo>
                  <a:pt x="678341" y="1639240"/>
                  <a:pt x="719976" y="1639240"/>
                  <a:pt x="755370" y="1621506"/>
                </a:cubicBezTo>
                <a:lnTo>
                  <a:pt x="1329280" y="1333561"/>
                </a:lnTo>
                <a:cubicBezTo>
                  <a:pt x="1371600" y="1312325"/>
                  <a:pt x="1398317" y="1269015"/>
                  <a:pt x="1398317" y="1221671"/>
                </a:cubicBezTo>
                <a:lnTo>
                  <a:pt x="1398317" y="69740"/>
                </a:lnTo>
                <a:cubicBezTo>
                  <a:pt x="1398317" y="17906"/>
                  <a:pt x="1343818" y="-15737"/>
                  <a:pt x="1297464" y="7478"/>
                </a:cubicBezTo>
                <a:close/>
              </a:path>
            </a:pathLst>
          </a:custGeom>
          <a:solidFill>
            <a:schemeClr val="accent6">
              <a:lumMod val="70000"/>
              <a:lumOff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solidFill>
                  <a:schemeClr val="lt1"/>
                </a:solidFill>
                <a:sym typeface="+mn-ea"/>
              </a:rPr>
              <a:t>2. </a:t>
            </a:r>
            <a:r>
              <a:rPr lang="zh-CN" altLang="en-US" b="1">
                <a:solidFill>
                  <a:schemeClr val="lt1"/>
                </a:solidFill>
                <a:sym typeface="+mn-ea"/>
              </a:rPr>
              <a:t>月牙纹：柔美与灵动</a:t>
            </a:r>
            <a:endParaRPr lang="zh-CN" altLang="en-US" b="1">
              <a:solidFill>
                <a:schemeClr val="lt1"/>
              </a:solidFill>
              <a:sym typeface="+mn-ea"/>
            </a:endParaRPr>
          </a:p>
        </p:txBody>
      </p:sp>
      <p:sp>
        <p:nvSpPr>
          <p:cNvPr id="112" name="任意多边形: 形状 8"/>
          <p:cNvSpPr/>
          <p:nvPr>
            <p:custDataLst>
              <p:tags r:id="rId6"/>
            </p:custDataLst>
          </p:nvPr>
        </p:nvSpPr>
        <p:spPr>
          <a:xfrm>
            <a:off x="1957388" y="4354513"/>
            <a:ext cx="9632315" cy="1298575"/>
          </a:xfrm>
          <a:custGeom>
            <a:avLst/>
            <a:gdLst>
              <a:gd name="connsiteX0" fmla="*/ 0 w 9632331"/>
              <a:gd name="connsiteY0" fmla="*/ 0 h 1298453"/>
              <a:gd name="connsiteX1" fmla="*/ 9544799 w 9632331"/>
              <a:gd name="connsiteY1" fmla="*/ 0 h 1298453"/>
              <a:gd name="connsiteX2" fmla="*/ 9632332 w 9632331"/>
              <a:gd name="connsiteY2" fmla="*/ 87533 h 1298453"/>
              <a:gd name="connsiteX3" fmla="*/ 9632332 w 9632331"/>
              <a:gd name="connsiteY3" fmla="*/ 1210921 h 1298453"/>
              <a:gd name="connsiteX4" fmla="*/ 9544799 w 9632331"/>
              <a:gd name="connsiteY4" fmla="*/ 1298453 h 1298453"/>
              <a:gd name="connsiteX5" fmla="*/ 0 w 9632331"/>
              <a:gd name="connsiteY5" fmla="*/ 1298453 h 1298453"/>
              <a:gd name="connsiteX6" fmla="*/ 0 w 9632331"/>
              <a:gd name="connsiteY6" fmla="*/ 76 h 1298453"/>
              <a:gd name="connsiteX7" fmla="*/ 0 w 9632331"/>
              <a:gd name="connsiteY7" fmla="*/ 76 h 129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32331" h="1298453">
                <a:moveTo>
                  <a:pt x="0" y="0"/>
                </a:moveTo>
                <a:lnTo>
                  <a:pt x="9544799" y="0"/>
                </a:lnTo>
                <a:cubicBezTo>
                  <a:pt x="9593056" y="0"/>
                  <a:pt x="9632332" y="39200"/>
                  <a:pt x="9632332" y="87533"/>
                </a:cubicBezTo>
                <a:lnTo>
                  <a:pt x="9632332" y="1210921"/>
                </a:lnTo>
                <a:cubicBezTo>
                  <a:pt x="9632332" y="1259178"/>
                  <a:pt x="9593132" y="1298453"/>
                  <a:pt x="9544799" y="1298453"/>
                </a:cubicBezTo>
                <a:lnTo>
                  <a:pt x="0" y="1298453"/>
                </a:lnTo>
                <a:lnTo>
                  <a:pt x="0" y="76"/>
                </a:lnTo>
                <a:lnTo>
                  <a:pt x="0" y="76"/>
                </a:lnTo>
                <a:close/>
              </a:path>
            </a:pathLst>
          </a:custGeom>
          <a:noFill/>
          <a:ln w="7609" cap="flat">
            <a:solidFill>
              <a:schemeClr val="accent6"/>
            </a:solidFill>
            <a:prstDash val="solid"/>
            <a:miter/>
          </a:ln>
        </p:spPr>
        <p:txBody>
          <a:bodyPr rot="0" spcFirstLastPara="0" vertOverflow="overflow" horzOverflow="overflow" vert="horz" wrap="square" lIns="539750"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锯齿纹像梳齿一样，具有很强的节奏感和变化性。它可以用来表现动物的毛发、植物的叶子边缘等。在剪纸中，锯齿纹的疏密、长短变化能够营造出不同的艺术效果。</a:t>
            </a:r>
            <a:endParaRPr lang="zh-CN" altLang="en-US" sz="1600">
              <a:solidFill>
                <a:schemeClr val="tx1">
                  <a:lumMod val="75000"/>
                  <a:lumOff val="25000"/>
                </a:schemeClr>
              </a:solidFill>
              <a:sym typeface="+mn-ea"/>
            </a:endParaRPr>
          </a:p>
        </p:txBody>
      </p:sp>
      <p:sp>
        <p:nvSpPr>
          <p:cNvPr id="113" name="任意多边形: 形状 9"/>
          <p:cNvSpPr/>
          <p:nvPr>
            <p:custDataLst>
              <p:tags r:id="rId7"/>
            </p:custDataLst>
          </p:nvPr>
        </p:nvSpPr>
        <p:spPr>
          <a:xfrm>
            <a:off x="625793" y="4344988"/>
            <a:ext cx="1398270" cy="1634490"/>
          </a:xfrm>
          <a:custGeom>
            <a:avLst/>
            <a:gdLst>
              <a:gd name="connsiteX0" fmla="*/ 1297388 w 1398316"/>
              <a:gd name="connsiteY0" fmla="*/ 7402 h 1634806"/>
              <a:gd name="connsiteX1" fmla="*/ 755293 w 1398316"/>
              <a:gd name="connsiteY1" fmla="*/ 279439 h 1634806"/>
              <a:gd name="connsiteX2" fmla="*/ 642947 w 1398316"/>
              <a:gd name="connsiteY2" fmla="*/ 279439 h 1634806"/>
              <a:gd name="connsiteX3" fmla="*/ 100853 w 1398316"/>
              <a:gd name="connsiteY3" fmla="*/ 7478 h 1634806"/>
              <a:gd name="connsiteX4" fmla="*/ 0 w 1398316"/>
              <a:gd name="connsiteY4" fmla="*/ 69741 h 1634806"/>
              <a:gd name="connsiteX5" fmla="*/ 0 w 1398316"/>
              <a:gd name="connsiteY5" fmla="*/ 1221671 h 1634806"/>
              <a:gd name="connsiteX6" fmla="*/ 69113 w 1398316"/>
              <a:gd name="connsiteY6" fmla="*/ 1333561 h 1634806"/>
              <a:gd name="connsiteX7" fmla="*/ 643023 w 1398316"/>
              <a:gd name="connsiteY7" fmla="*/ 1621506 h 1634806"/>
              <a:gd name="connsiteX8" fmla="*/ 755370 w 1398316"/>
              <a:gd name="connsiteY8" fmla="*/ 1621506 h 1634806"/>
              <a:gd name="connsiteX9" fmla="*/ 1329280 w 1398316"/>
              <a:gd name="connsiteY9" fmla="*/ 1333561 h 1634806"/>
              <a:gd name="connsiteX10" fmla="*/ 1398317 w 1398316"/>
              <a:gd name="connsiteY10" fmla="*/ 1221671 h 1634806"/>
              <a:gd name="connsiteX11" fmla="*/ 1398317 w 1398316"/>
              <a:gd name="connsiteY11" fmla="*/ 69741 h 1634806"/>
              <a:gd name="connsiteX12" fmla="*/ 1297464 w 1398316"/>
              <a:gd name="connsiteY12" fmla="*/ 7478 h 1634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8316" h="1634806">
                <a:moveTo>
                  <a:pt x="1297388" y="7402"/>
                </a:moveTo>
                <a:lnTo>
                  <a:pt x="755293" y="279439"/>
                </a:lnTo>
                <a:cubicBezTo>
                  <a:pt x="719976" y="297173"/>
                  <a:pt x="678341" y="297173"/>
                  <a:pt x="642947" y="279439"/>
                </a:cubicBezTo>
                <a:lnTo>
                  <a:pt x="100853" y="7478"/>
                </a:lnTo>
                <a:cubicBezTo>
                  <a:pt x="54575" y="-15737"/>
                  <a:pt x="0" y="17906"/>
                  <a:pt x="0" y="69741"/>
                </a:cubicBezTo>
                <a:lnTo>
                  <a:pt x="0" y="1221671"/>
                </a:lnTo>
                <a:cubicBezTo>
                  <a:pt x="0" y="1269016"/>
                  <a:pt x="26717" y="1312325"/>
                  <a:pt x="69113" y="1333561"/>
                </a:cubicBezTo>
                <a:lnTo>
                  <a:pt x="643023" y="1621506"/>
                </a:lnTo>
                <a:cubicBezTo>
                  <a:pt x="678341" y="1639241"/>
                  <a:pt x="719976" y="1639241"/>
                  <a:pt x="755370" y="1621506"/>
                </a:cubicBezTo>
                <a:lnTo>
                  <a:pt x="1329280" y="1333561"/>
                </a:lnTo>
                <a:cubicBezTo>
                  <a:pt x="1371600" y="1312325"/>
                  <a:pt x="1398317" y="1269016"/>
                  <a:pt x="1398317" y="1221671"/>
                </a:cubicBezTo>
                <a:lnTo>
                  <a:pt x="1398317" y="69741"/>
                </a:lnTo>
                <a:cubicBezTo>
                  <a:pt x="1398317" y="17906"/>
                  <a:pt x="1343818" y="-15737"/>
                  <a:pt x="1297464" y="7478"/>
                </a:cubicBezTo>
                <a:close/>
              </a:path>
            </a:pathLst>
          </a:custGeom>
          <a:solidFill>
            <a:schemeClr val="accent6"/>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r>
              <a:rPr lang="en-US" altLang="zh-CN" b="1">
                <a:solidFill>
                  <a:schemeClr val="lt1"/>
                </a:solidFill>
                <a:sym typeface="+mn-ea"/>
              </a:rPr>
              <a:t>3. </a:t>
            </a:r>
            <a:r>
              <a:rPr lang="zh-CN" altLang="en-US" b="1">
                <a:solidFill>
                  <a:schemeClr val="lt1"/>
                </a:solidFill>
                <a:sym typeface="+mn-ea"/>
              </a:rPr>
              <a:t>锯齿纹：节奏与变化</a:t>
            </a:r>
            <a:endParaRPr lang="zh-CN" altLang="en-US" b="1">
              <a:solidFill>
                <a:schemeClr val="lt1"/>
              </a:solidFill>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形状 42"/>
          <p:cNvSpPr/>
          <p:nvPr>
            <p:custDataLst>
              <p:tags r:id="rId1"/>
            </p:custDataLst>
          </p:nvPr>
        </p:nvSpPr>
        <p:spPr>
          <a:xfrm>
            <a:off x="1896889" y="1221477"/>
            <a:ext cx="9731232" cy="1002146"/>
          </a:xfrm>
          <a:custGeom>
            <a:avLst/>
            <a:gdLst>
              <a:gd name="connsiteX0" fmla="*/ 0 w 9641312"/>
              <a:gd name="connsiteY0" fmla="*/ 0 h 1071020"/>
              <a:gd name="connsiteX1" fmla="*/ 9548680 w 9641312"/>
              <a:gd name="connsiteY1" fmla="*/ 0 h 1071020"/>
              <a:gd name="connsiteX2" fmla="*/ 9641313 w 9641312"/>
              <a:gd name="connsiteY2" fmla="*/ 92632 h 1071020"/>
              <a:gd name="connsiteX3" fmla="*/ 9641313 w 9641312"/>
              <a:gd name="connsiteY3" fmla="*/ 978388 h 1071020"/>
              <a:gd name="connsiteX4" fmla="*/ 9548680 w 9641312"/>
              <a:gd name="connsiteY4" fmla="*/ 1071020 h 1071020"/>
              <a:gd name="connsiteX5" fmla="*/ 0 w 9641312"/>
              <a:gd name="connsiteY5" fmla="*/ 1071020 h 1071020"/>
              <a:gd name="connsiteX6" fmla="*/ 0 w 9641312"/>
              <a:gd name="connsiteY6" fmla="*/ 0 h 1071020"/>
              <a:gd name="connsiteX7" fmla="*/ 0 w 9641312"/>
              <a:gd name="connsiteY7" fmla="*/ 0 h 107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41312" h="1071020">
                <a:moveTo>
                  <a:pt x="0" y="0"/>
                </a:moveTo>
                <a:lnTo>
                  <a:pt x="9548680" y="0"/>
                </a:lnTo>
                <a:cubicBezTo>
                  <a:pt x="9599830" y="0"/>
                  <a:pt x="9641313" y="41483"/>
                  <a:pt x="9641313" y="92632"/>
                </a:cubicBezTo>
                <a:lnTo>
                  <a:pt x="9641313" y="978388"/>
                </a:lnTo>
                <a:cubicBezTo>
                  <a:pt x="9641313" y="1029537"/>
                  <a:pt x="9599830" y="1071020"/>
                  <a:pt x="9548680" y="1071020"/>
                </a:cubicBezTo>
                <a:lnTo>
                  <a:pt x="0" y="1071020"/>
                </a:lnTo>
                <a:lnTo>
                  <a:pt x="0" y="0"/>
                </a:lnTo>
                <a:lnTo>
                  <a:pt x="0" y="0"/>
                </a:lnTo>
                <a:close/>
              </a:path>
            </a:pathLst>
          </a:custGeom>
          <a:noFill/>
          <a:ln w="7620">
            <a:solidFill>
              <a:schemeClr val="accent4">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467995"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FontTx/>
            </a:pPr>
            <a:r>
              <a:rPr lang="zh-CN" altLang="en-US" sz="1600">
                <a:solidFill>
                  <a:schemeClr val="tx1">
                    <a:lumMod val="75000"/>
                    <a:lumOff val="25000"/>
                  </a:schemeClr>
                </a:solidFill>
                <a:sym typeface="+mn-ea"/>
              </a:rPr>
              <a:t>柳叶纹形似柳叶，线条流畅，给人一种优雅、飘逸的感觉。它常被用来表现人物的服饰、飘带等。在剪纸作品中，柳叶纹的运用能够增添作品的灵动和美感。</a:t>
            </a:r>
            <a:endParaRPr lang="zh-CN" altLang="en-US" sz="1600">
              <a:solidFill>
                <a:schemeClr val="tx1">
                  <a:lumMod val="75000"/>
                  <a:lumOff val="25000"/>
                </a:schemeClr>
              </a:solidFill>
              <a:sym typeface="+mn-ea"/>
            </a:endParaRPr>
          </a:p>
        </p:txBody>
      </p:sp>
      <p:sp>
        <p:nvSpPr>
          <p:cNvPr id="6" name="任意多边形: 形状 43"/>
          <p:cNvSpPr/>
          <p:nvPr>
            <p:custDataLst>
              <p:tags r:id="rId2"/>
            </p:custDataLst>
          </p:nvPr>
        </p:nvSpPr>
        <p:spPr>
          <a:xfrm>
            <a:off x="657225" y="1215761"/>
            <a:ext cx="1303171" cy="1217436"/>
          </a:xfrm>
          <a:custGeom>
            <a:avLst/>
            <a:gdLst>
              <a:gd name="connsiteX0" fmla="*/ 677199 w 1392760"/>
              <a:gd name="connsiteY0" fmla="*/ 219726 h 1300888"/>
              <a:gd name="connsiteX1" fmla="*/ 75887 w 1392760"/>
              <a:gd name="connsiteY1" fmla="*/ 3406 h 1300888"/>
              <a:gd name="connsiteX2" fmla="*/ 0 w 1392760"/>
              <a:gd name="connsiteY2" fmla="*/ 56763 h 1300888"/>
              <a:gd name="connsiteX3" fmla="*/ 0 w 1392760"/>
              <a:gd name="connsiteY3" fmla="*/ 1014067 h 1300888"/>
              <a:gd name="connsiteX4" fmla="*/ 37525 w 1392760"/>
              <a:gd name="connsiteY4" fmla="*/ 1067424 h 1300888"/>
              <a:gd name="connsiteX5" fmla="*/ 677199 w 1392760"/>
              <a:gd name="connsiteY5" fmla="*/ 1297521 h 1300888"/>
              <a:gd name="connsiteX6" fmla="*/ 715561 w 1392760"/>
              <a:gd name="connsiteY6" fmla="*/ 1297521 h 1300888"/>
              <a:gd name="connsiteX7" fmla="*/ 1355235 w 1392760"/>
              <a:gd name="connsiteY7" fmla="*/ 1067424 h 1300888"/>
              <a:gd name="connsiteX8" fmla="*/ 1392760 w 1392760"/>
              <a:gd name="connsiteY8" fmla="*/ 1014067 h 1300888"/>
              <a:gd name="connsiteX9" fmla="*/ 1392760 w 1392760"/>
              <a:gd name="connsiteY9" fmla="*/ 56763 h 1300888"/>
              <a:gd name="connsiteX10" fmla="*/ 1316873 w 1392760"/>
              <a:gd name="connsiteY10" fmla="*/ 3406 h 1300888"/>
              <a:gd name="connsiteX11" fmla="*/ 715561 w 1392760"/>
              <a:gd name="connsiteY11" fmla="*/ 219726 h 1300888"/>
              <a:gd name="connsiteX12" fmla="*/ 677199 w 1392760"/>
              <a:gd name="connsiteY12" fmla="*/ 219726 h 130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2760" h="1300888">
                <a:moveTo>
                  <a:pt x="677199" y="219726"/>
                </a:moveTo>
                <a:lnTo>
                  <a:pt x="75887" y="3406"/>
                </a:lnTo>
                <a:cubicBezTo>
                  <a:pt x="38971" y="-9914"/>
                  <a:pt x="0" y="17488"/>
                  <a:pt x="0" y="56763"/>
                </a:cubicBezTo>
                <a:lnTo>
                  <a:pt x="0" y="1014067"/>
                </a:lnTo>
                <a:cubicBezTo>
                  <a:pt x="0" y="1037967"/>
                  <a:pt x="14995" y="1059356"/>
                  <a:pt x="37525" y="1067424"/>
                </a:cubicBezTo>
                <a:lnTo>
                  <a:pt x="677199" y="1297521"/>
                </a:lnTo>
                <a:cubicBezTo>
                  <a:pt x="689606" y="1302012"/>
                  <a:pt x="703154" y="1302012"/>
                  <a:pt x="715561" y="1297521"/>
                </a:cubicBezTo>
                <a:lnTo>
                  <a:pt x="1355235" y="1067424"/>
                </a:lnTo>
                <a:cubicBezTo>
                  <a:pt x="1377765" y="1059356"/>
                  <a:pt x="1392760" y="1037967"/>
                  <a:pt x="1392760" y="1014067"/>
                </a:cubicBezTo>
                <a:lnTo>
                  <a:pt x="1392760" y="56763"/>
                </a:lnTo>
                <a:cubicBezTo>
                  <a:pt x="1392760" y="17488"/>
                  <a:pt x="1353789" y="-9914"/>
                  <a:pt x="1316873" y="3406"/>
                </a:cubicBezTo>
                <a:lnTo>
                  <a:pt x="715561" y="219726"/>
                </a:lnTo>
                <a:cubicBezTo>
                  <a:pt x="703154" y="224217"/>
                  <a:pt x="689606" y="224217"/>
                  <a:pt x="677199" y="219726"/>
                </a:cubicBez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indent="0" algn="ctr">
              <a:lnSpc>
                <a:spcPct val="100000"/>
              </a:lnSpc>
              <a:spcBef>
                <a:spcPts val="0"/>
              </a:spcBef>
              <a:spcAft>
                <a:spcPts val="0"/>
              </a:spcAft>
              <a:buSzPct val="100000"/>
              <a:buFontTx/>
            </a:pPr>
            <a:r>
              <a:rPr lang="en-US" altLang="zh-CN" b="1">
                <a:solidFill>
                  <a:schemeClr val="lt1"/>
                </a:solidFill>
                <a:sym typeface="+mn-ea"/>
              </a:rPr>
              <a:t>4. </a:t>
            </a:r>
            <a:r>
              <a:rPr lang="zh-CN" altLang="en-US" b="1">
                <a:solidFill>
                  <a:schemeClr val="lt1"/>
                </a:solidFill>
                <a:sym typeface="+mn-ea"/>
              </a:rPr>
              <a:t>柳叶纹：优雅与飘逸</a:t>
            </a:r>
            <a:endParaRPr lang="zh-CN" altLang="en-US" b="1">
              <a:solidFill>
                <a:schemeClr val="lt1"/>
              </a:solidFill>
              <a:sym typeface="+mn-ea"/>
            </a:endParaRPr>
          </a:p>
        </p:txBody>
      </p:sp>
      <p:sp>
        <p:nvSpPr>
          <p:cNvPr id="7" name="任意多边形: 形状 44"/>
          <p:cNvSpPr/>
          <p:nvPr>
            <p:custDataLst>
              <p:tags r:id="rId3"/>
            </p:custDataLst>
          </p:nvPr>
        </p:nvSpPr>
        <p:spPr>
          <a:xfrm>
            <a:off x="1896889" y="2336666"/>
            <a:ext cx="9731232" cy="1002146"/>
          </a:xfrm>
          <a:custGeom>
            <a:avLst/>
            <a:gdLst>
              <a:gd name="connsiteX0" fmla="*/ 0 w 9641312"/>
              <a:gd name="connsiteY0" fmla="*/ 0 h 1071020"/>
              <a:gd name="connsiteX1" fmla="*/ 9548680 w 9641312"/>
              <a:gd name="connsiteY1" fmla="*/ 0 h 1071020"/>
              <a:gd name="connsiteX2" fmla="*/ 9641313 w 9641312"/>
              <a:gd name="connsiteY2" fmla="*/ 92633 h 1071020"/>
              <a:gd name="connsiteX3" fmla="*/ 9641313 w 9641312"/>
              <a:gd name="connsiteY3" fmla="*/ 978388 h 1071020"/>
              <a:gd name="connsiteX4" fmla="*/ 9548680 w 9641312"/>
              <a:gd name="connsiteY4" fmla="*/ 1071020 h 1071020"/>
              <a:gd name="connsiteX5" fmla="*/ 0 w 9641312"/>
              <a:gd name="connsiteY5" fmla="*/ 1071020 h 1071020"/>
              <a:gd name="connsiteX6" fmla="*/ 0 w 9641312"/>
              <a:gd name="connsiteY6" fmla="*/ 76 h 1071020"/>
              <a:gd name="connsiteX7" fmla="*/ 0 w 9641312"/>
              <a:gd name="connsiteY7" fmla="*/ 76 h 107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41312" h="1071020">
                <a:moveTo>
                  <a:pt x="0" y="0"/>
                </a:moveTo>
                <a:lnTo>
                  <a:pt x="9548680" y="0"/>
                </a:lnTo>
                <a:cubicBezTo>
                  <a:pt x="9599830" y="0"/>
                  <a:pt x="9641313" y="41483"/>
                  <a:pt x="9641313" y="92633"/>
                </a:cubicBezTo>
                <a:lnTo>
                  <a:pt x="9641313" y="978388"/>
                </a:lnTo>
                <a:cubicBezTo>
                  <a:pt x="9641313" y="1029537"/>
                  <a:pt x="9599830" y="1071020"/>
                  <a:pt x="9548680" y="1071020"/>
                </a:cubicBezTo>
                <a:lnTo>
                  <a:pt x="0" y="1071020"/>
                </a:lnTo>
                <a:lnTo>
                  <a:pt x="0" y="76"/>
                </a:lnTo>
                <a:lnTo>
                  <a:pt x="0" y="76"/>
                </a:lnTo>
                <a:close/>
              </a:path>
            </a:pathLst>
          </a:custGeom>
          <a:noFill/>
          <a:ln w="7620">
            <a:solidFill>
              <a:schemeClr val="accent5">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467995"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FontTx/>
            </a:pPr>
            <a:r>
              <a:rPr lang="zh-CN" altLang="en-US" sz="1600">
                <a:solidFill>
                  <a:schemeClr val="tx1">
                    <a:lumMod val="75000"/>
                    <a:lumOff val="25000"/>
                  </a:schemeClr>
                </a:solidFill>
                <a:sym typeface="+mn-ea"/>
              </a:rPr>
              <a:t>水滴纹形状像水滴，圆润而灵动。它可以用来表现水珠、花蕊等。在剪纸中，水滴纹的运用能够增加作品的生动感和立体感。</a:t>
            </a:r>
            <a:endParaRPr lang="zh-CN" altLang="en-US" sz="1600">
              <a:solidFill>
                <a:schemeClr val="tx1">
                  <a:lumMod val="75000"/>
                  <a:lumOff val="25000"/>
                </a:schemeClr>
              </a:solidFill>
              <a:sym typeface="+mn-ea"/>
            </a:endParaRPr>
          </a:p>
        </p:txBody>
      </p:sp>
      <p:sp>
        <p:nvSpPr>
          <p:cNvPr id="8" name="任意多边形: 形状 45"/>
          <p:cNvSpPr/>
          <p:nvPr>
            <p:custDataLst>
              <p:tags r:id="rId4"/>
            </p:custDataLst>
          </p:nvPr>
        </p:nvSpPr>
        <p:spPr>
          <a:xfrm>
            <a:off x="657225" y="2330315"/>
            <a:ext cx="1303171" cy="1217436"/>
          </a:xfrm>
          <a:custGeom>
            <a:avLst/>
            <a:gdLst>
              <a:gd name="connsiteX0" fmla="*/ 677199 w 1392760"/>
              <a:gd name="connsiteY0" fmla="*/ 219727 h 1300889"/>
              <a:gd name="connsiteX1" fmla="*/ 75887 w 1392760"/>
              <a:gd name="connsiteY1" fmla="*/ 3406 h 1300889"/>
              <a:gd name="connsiteX2" fmla="*/ 0 w 1392760"/>
              <a:gd name="connsiteY2" fmla="*/ 56763 h 1300889"/>
              <a:gd name="connsiteX3" fmla="*/ 0 w 1392760"/>
              <a:gd name="connsiteY3" fmla="*/ 1014067 h 1300889"/>
              <a:gd name="connsiteX4" fmla="*/ 37525 w 1392760"/>
              <a:gd name="connsiteY4" fmla="*/ 1067424 h 1300889"/>
              <a:gd name="connsiteX5" fmla="*/ 677199 w 1392760"/>
              <a:gd name="connsiteY5" fmla="*/ 1297521 h 1300889"/>
              <a:gd name="connsiteX6" fmla="*/ 715561 w 1392760"/>
              <a:gd name="connsiteY6" fmla="*/ 1297521 h 1300889"/>
              <a:gd name="connsiteX7" fmla="*/ 1355235 w 1392760"/>
              <a:gd name="connsiteY7" fmla="*/ 1067424 h 1300889"/>
              <a:gd name="connsiteX8" fmla="*/ 1392760 w 1392760"/>
              <a:gd name="connsiteY8" fmla="*/ 1014067 h 1300889"/>
              <a:gd name="connsiteX9" fmla="*/ 1392760 w 1392760"/>
              <a:gd name="connsiteY9" fmla="*/ 56763 h 1300889"/>
              <a:gd name="connsiteX10" fmla="*/ 1316873 w 1392760"/>
              <a:gd name="connsiteY10" fmla="*/ 3406 h 1300889"/>
              <a:gd name="connsiteX11" fmla="*/ 715561 w 1392760"/>
              <a:gd name="connsiteY11" fmla="*/ 219727 h 1300889"/>
              <a:gd name="connsiteX12" fmla="*/ 677199 w 1392760"/>
              <a:gd name="connsiteY12" fmla="*/ 219727 h 130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2760" h="1300889">
                <a:moveTo>
                  <a:pt x="677199" y="219727"/>
                </a:moveTo>
                <a:lnTo>
                  <a:pt x="75887" y="3406"/>
                </a:lnTo>
                <a:cubicBezTo>
                  <a:pt x="38971" y="-9914"/>
                  <a:pt x="0" y="17488"/>
                  <a:pt x="0" y="56763"/>
                </a:cubicBezTo>
                <a:lnTo>
                  <a:pt x="0" y="1014067"/>
                </a:lnTo>
                <a:cubicBezTo>
                  <a:pt x="0" y="1037967"/>
                  <a:pt x="14995" y="1059356"/>
                  <a:pt x="37525" y="1067424"/>
                </a:cubicBezTo>
                <a:lnTo>
                  <a:pt x="677199" y="1297521"/>
                </a:lnTo>
                <a:cubicBezTo>
                  <a:pt x="689606" y="1302012"/>
                  <a:pt x="703154" y="1302012"/>
                  <a:pt x="715561" y="1297521"/>
                </a:cubicBezTo>
                <a:lnTo>
                  <a:pt x="1355235" y="1067424"/>
                </a:lnTo>
                <a:cubicBezTo>
                  <a:pt x="1377765" y="1059356"/>
                  <a:pt x="1392760" y="1037967"/>
                  <a:pt x="1392760" y="1014067"/>
                </a:cubicBezTo>
                <a:lnTo>
                  <a:pt x="1392760" y="56763"/>
                </a:lnTo>
                <a:cubicBezTo>
                  <a:pt x="1392760" y="17488"/>
                  <a:pt x="1353789" y="-9914"/>
                  <a:pt x="1316873" y="3406"/>
                </a:cubicBezTo>
                <a:lnTo>
                  <a:pt x="715561" y="219727"/>
                </a:lnTo>
                <a:cubicBezTo>
                  <a:pt x="703154" y="224217"/>
                  <a:pt x="689606" y="224217"/>
                  <a:pt x="677199" y="219727"/>
                </a:cubicBezTo>
                <a:close/>
              </a:path>
            </a:pathLst>
          </a:custGeom>
          <a:solidFill>
            <a:schemeClr val="accent5">
              <a:lumMod val="70000"/>
              <a:lumOff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a:lnSpc>
                <a:spcPct val="100000"/>
              </a:lnSpc>
              <a:spcBef>
                <a:spcPts val="0"/>
              </a:spcBef>
              <a:spcAft>
                <a:spcPts val="0"/>
              </a:spcAft>
              <a:buSzPct val="100000"/>
              <a:buFontTx/>
            </a:pPr>
            <a:r>
              <a:rPr lang="en-US" altLang="zh-CN" b="1">
                <a:solidFill>
                  <a:schemeClr val="lt1"/>
                </a:solidFill>
                <a:sym typeface="+mn-ea"/>
              </a:rPr>
              <a:t>5. </a:t>
            </a:r>
            <a:r>
              <a:rPr lang="zh-CN" altLang="en-US" b="1">
                <a:solidFill>
                  <a:schemeClr val="lt1"/>
                </a:solidFill>
                <a:sym typeface="+mn-ea"/>
              </a:rPr>
              <a:t>水滴纹：灵动与圆润</a:t>
            </a:r>
            <a:endParaRPr lang="zh-CN" altLang="en-US" b="1">
              <a:solidFill>
                <a:schemeClr val="lt1"/>
              </a:solidFill>
              <a:sym typeface="+mn-ea"/>
            </a:endParaRPr>
          </a:p>
        </p:txBody>
      </p:sp>
      <p:sp>
        <p:nvSpPr>
          <p:cNvPr id="9" name="任意多边形: 形状 46"/>
          <p:cNvSpPr/>
          <p:nvPr>
            <p:custDataLst>
              <p:tags r:id="rId5"/>
            </p:custDataLst>
          </p:nvPr>
        </p:nvSpPr>
        <p:spPr>
          <a:xfrm>
            <a:off x="1896889" y="3451220"/>
            <a:ext cx="9731232" cy="1002146"/>
          </a:xfrm>
          <a:custGeom>
            <a:avLst/>
            <a:gdLst>
              <a:gd name="connsiteX0" fmla="*/ 0 w 9641312"/>
              <a:gd name="connsiteY0" fmla="*/ 0 h 1071019"/>
              <a:gd name="connsiteX1" fmla="*/ 9548680 w 9641312"/>
              <a:gd name="connsiteY1" fmla="*/ 0 h 1071019"/>
              <a:gd name="connsiteX2" fmla="*/ 9641313 w 9641312"/>
              <a:gd name="connsiteY2" fmla="*/ 92632 h 1071019"/>
              <a:gd name="connsiteX3" fmla="*/ 9641313 w 9641312"/>
              <a:gd name="connsiteY3" fmla="*/ 978388 h 1071019"/>
              <a:gd name="connsiteX4" fmla="*/ 9548680 w 9641312"/>
              <a:gd name="connsiteY4" fmla="*/ 1071020 h 1071019"/>
              <a:gd name="connsiteX5" fmla="*/ 0 w 9641312"/>
              <a:gd name="connsiteY5" fmla="*/ 1071020 h 1071019"/>
              <a:gd name="connsiteX6" fmla="*/ 0 w 9641312"/>
              <a:gd name="connsiteY6" fmla="*/ 76 h 1071019"/>
              <a:gd name="connsiteX7" fmla="*/ 0 w 9641312"/>
              <a:gd name="connsiteY7" fmla="*/ 76 h 107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41312" h="1071019">
                <a:moveTo>
                  <a:pt x="0" y="0"/>
                </a:moveTo>
                <a:lnTo>
                  <a:pt x="9548680" y="0"/>
                </a:lnTo>
                <a:cubicBezTo>
                  <a:pt x="9599830" y="0"/>
                  <a:pt x="9641313" y="41483"/>
                  <a:pt x="9641313" y="92632"/>
                </a:cubicBezTo>
                <a:lnTo>
                  <a:pt x="9641313" y="978388"/>
                </a:lnTo>
                <a:cubicBezTo>
                  <a:pt x="9641313" y="1029537"/>
                  <a:pt x="9599830" y="1071020"/>
                  <a:pt x="9548680" y="1071020"/>
                </a:cubicBezTo>
                <a:lnTo>
                  <a:pt x="0" y="1071020"/>
                </a:lnTo>
                <a:lnTo>
                  <a:pt x="0" y="76"/>
                </a:lnTo>
                <a:lnTo>
                  <a:pt x="0" y="76"/>
                </a:lnTo>
                <a:close/>
              </a:path>
            </a:pathLst>
          </a:custGeom>
          <a:noFill/>
          <a:ln w="7620">
            <a:solidFill>
              <a:schemeClr val="accent4">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467995"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FontTx/>
            </a:pPr>
            <a:r>
              <a:rPr lang="zh-CN" altLang="en-US" sz="1600">
                <a:solidFill>
                  <a:schemeClr val="tx1">
                    <a:lumMod val="75000"/>
                    <a:lumOff val="25000"/>
                  </a:schemeClr>
                </a:solidFill>
                <a:sym typeface="+mn-ea"/>
              </a:rPr>
              <a:t>鱼鳞纹由一个个小三角形组成，排列整齐，给人一种秩序井然的美感。它常被用来表现鱼鳞、瓦片等。在剪纸中，鱼鳞纹的运用能够体现出物体的质感和层次感。</a:t>
            </a:r>
            <a:endParaRPr lang="zh-CN" altLang="en-US" sz="1600">
              <a:solidFill>
                <a:schemeClr val="tx1">
                  <a:lumMod val="75000"/>
                  <a:lumOff val="25000"/>
                </a:schemeClr>
              </a:solidFill>
              <a:sym typeface="+mn-ea"/>
            </a:endParaRPr>
          </a:p>
        </p:txBody>
      </p:sp>
      <p:sp>
        <p:nvSpPr>
          <p:cNvPr id="10" name="任意多边形: 形状 47"/>
          <p:cNvSpPr/>
          <p:nvPr>
            <p:custDataLst>
              <p:tags r:id="rId6"/>
            </p:custDataLst>
          </p:nvPr>
        </p:nvSpPr>
        <p:spPr>
          <a:xfrm>
            <a:off x="657225" y="3445504"/>
            <a:ext cx="1303171" cy="1217436"/>
          </a:xfrm>
          <a:custGeom>
            <a:avLst/>
            <a:gdLst>
              <a:gd name="connsiteX0" fmla="*/ 677199 w 1392760"/>
              <a:gd name="connsiteY0" fmla="*/ 219726 h 1300888"/>
              <a:gd name="connsiteX1" fmla="*/ 75887 w 1392760"/>
              <a:gd name="connsiteY1" fmla="*/ 3406 h 1300888"/>
              <a:gd name="connsiteX2" fmla="*/ 0 w 1392760"/>
              <a:gd name="connsiteY2" fmla="*/ 56763 h 1300888"/>
              <a:gd name="connsiteX3" fmla="*/ 0 w 1392760"/>
              <a:gd name="connsiteY3" fmla="*/ 1014067 h 1300888"/>
              <a:gd name="connsiteX4" fmla="*/ 37525 w 1392760"/>
              <a:gd name="connsiteY4" fmla="*/ 1067424 h 1300888"/>
              <a:gd name="connsiteX5" fmla="*/ 677199 w 1392760"/>
              <a:gd name="connsiteY5" fmla="*/ 1297521 h 1300888"/>
              <a:gd name="connsiteX6" fmla="*/ 715561 w 1392760"/>
              <a:gd name="connsiteY6" fmla="*/ 1297521 h 1300888"/>
              <a:gd name="connsiteX7" fmla="*/ 1355235 w 1392760"/>
              <a:gd name="connsiteY7" fmla="*/ 1067424 h 1300888"/>
              <a:gd name="connsiteX8" fmla="*/ 1392760 w 1392760"/>
              <a:gd name="connsiteY8" fmla="*/ 1014067 h 1300888"/>
              <a:gd name="connsiteX9" fmla="*/ 1392760 w 1392760"/>
              <a:gd name="connsiteY9" fmla="*/ 56763 h 1300888"/>
              <a:gd name="connsiteX10" fmla="*/ 1316873 w 1392760"/>
              <a:gd name="connsiteY10" fmla="*/ 3406 h 1300888"/>
              <a:gd name="connsiteX11" fmla="*/ 715561 w 1392760"/>
              <a:gd name="connsiteY11" fmla="*/ 219726 h 1300888"/>
              <a:gd name="connsiteX12" fmla="*/ 677199 w 1392760"/>
              <a:gd name="connsiteY12" fmla="*/ 219726 h 130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2760" h="1300888">
                <a:moveTo>
                  <a:pt x="677199" y="219726"/>
                </a:moveTo>
                <a:lnTo>
                  <a:pt x="75887" y="3406"/>
                </a:lnTo>
                <a:cubicBezTo>
                  <a:pt x="38971" y="-9914"/>
                  <a:pt x="0" y="17488"/>
                  <a:pt x="0" y="56763"/>
                </a:cubicBezTo>
                <a:lnTo>
                  <a:pt x="0" y="1014067"/>
                </a:lnTo>
                <a:cubicBezTo>
                  <a:pt x="0" y="1037967"/>
                  <a:pt x="14995" y="1059356"/>
                  <a:pt x="37525" y="1067424"/>
                </a:cubicBezTo>
                <a:lnTo>
                  <a:pt x="677199" y="1297521"/>
                </a:lnTo>
                <a:cubicBezTo>
                  <a:pt x="689606" y="1302012"/>
                  <a:pt x="703154" y="1302012"/>
                  <a:pt x="715561" y="1297521"/>
                </a:cubicBezTo>
                <a:lnTo>
                  <a:pt x="1355235" y="1067424"/>
                </a:lnTo>
                <a:cubicBezTo>
                  <a:pt x="1377765" y="1059356"/>
                  <a:pt x="1392760" y="1037967"/>
                  <a:pt x="1392760" y="1014067"/>
                </a:cubicBezTo>
                <a:lnTo>
                  <a:pt x="1392760" y="56763"/>
                </a:lnTo>
                <a:cubicBezTo>
                  <a:pt x="1392760" y="17488"/>
                  <a:pt x="1353789" y="-9914"/>
                  <a:pt x="1316873" y="3406"/>
                </a:cubicBezTo>
                <a:lnTo>
                  <a:pt x="715561" y="219726"/>
                </a:lnTo>
                <a:cubicBezTo>
                  <a:pt x="703154" y="224217"/>
                  <a:pt x="689606" y="224217"/>
                  <a:pt x="677199" y="219726"/>
                </a:cubicBez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lvl="0" indent="0" algn="ctr">
              <a:lnSpc>
                <a:spcPct val="100000"/>
              </a:lnSpc>
              <a:spcBef>
                <a:spcPts val="0"/>
              </a:spcBef>
              <a:spcAft>
                <a:spcPts val="0"/>
              </a:spcAft>
              <a:buSzPct val="100000"/>
              <a:buFontTx/>
            </a:pPr>
            <a:r>
              <a:rPr lang="en-US" altLang="zh-CN" b="1">
                <a:solidFill>
                  <a:schemeClr val="lt1"/>
                </a:solidFill>
                <a:sym typeface="+mn-ea"/>
              </a:rPr>
              <a:t>6. </a:t>
            </a:r>
            <a:r>
              <a:rPr lang="zh-CN" altLang="en-US" b="1">
                <a:solidFill>
                  <a:schemeClr val="lt1"/>
                </a:solidFill>
                <a:sym typeface="+mn-ea"/>
              </a:rPr>
              <a:t>鱼鳞纹：秩序与美感</a:t>
            </a:r>
            <a:endParaRPr lang="zh-CN" altLang="en-US" b="1">
              <a:solidFill>
                <a:schemeClr val="lt1"/>
              </a:solidFill>
              <a:sym typeface="+mn-ea"/>
            </a:endParaRPr>
          </a:p>
        </p:txBody>
      </p:sp>
      <p:sp>
        <p:nvSpPr>
          <p:cNvPr id="11" name="任意多边形: 形状 48"/>
          <p:cNvSpPr/>
          <p:nvPr>
            <p:custDataLst>
              <p:tags r:id="rId7"/>
            </p:custDataLst>
          </p:nvPr>
        </p:nvSpPr>
        <p:spPr>
          <a:xfrm>
            <a:off x="1896889" y="4565774"/>
            <a:ext cx="9731232" cy="1002146"/>
          </a:xfrm>
          <a:custGeom>
            <a:avLst/>
            <a:gdLst>
              <a:gd name="connsiteX0" fmla="*/ 0 w 9641312"/>
              <a:gd name="connsiteY0" fmla="*/ 0 h 1071019"/>
              <a:gd name="connsiteX1" fmla="*/ 9548680 w 9641312"/>
              <a:gd name="connsiteY1" fmla="*/ 0 h 1071019"/>
              <a:gd name="connsiteX2" fmla="*/ 9641313 w 9641312"/>
              <a:gd name="connsiteY2" fmla="*/ 92632 h 1071019"/>
              <a:gd name="connsiteX3" fmla="*/ 9641313 w 9641312"/>
              <a:gd name="connsiteY3" fmla="*/ 978388 h 1071019"/>
              <a:gd name="connsiteX4" fmla="*/ 9548680 w 9641312"/>
              <a:gd name="connsiteY4" fmla="*/ 1071020 h 1071019"/>
              <a:gd name="connsiteX5" fmla="*/ 0 w 9641312"/>
              <a:gd name="connsiteY5" fmla="*/ 1071020 h 1071019"/>
              <a:gd name="connsiteX6" fmla="*/ 0 w 9641312"/>
              <a:gd name="connsiteY6" fmla="*/ 76 h 1071019"/>
              <a:gd name="connsiteX7" fmla="*/ 0 w 9641312"/>
              <a:gd name="connsiteY7" fmla="*/ 76 h 107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41312" h="1071019">
                <a:moveTo>
                  <a:pt x="0" y="0"/>
                </a:moveTo>
                <a:lnTo>
                  <a:pt x="9548680" y="0"/>
                </a:lnTo>
                <a:cubicBezTo>
                  <a:pt x="9599830" y="0"/>
                  <a:pt x="9641313" y="41483"/>
                  <a:pt x="9641313" y="92632"/>
                </a:cubicBezTo>
                <a:lnTo>
                  <a:pt x="9641313" y="978388"/>
                </a:lnTo>
                <a:cubicBezTo>
                  <a:pt x="9641313" y="1029537"/>
                  <a:pt x="9599830" y="1071020"/>
                  <a:pt x="9548680" y="1071020"/>
                </a:cubicBezTo>
                <a:lnTo>
                  <a:pt x="0" y="1071020"/>
                </a:lnTo>
                <a:lnTo>
                  <a:pt x="0" y="76"/>
                </a:lnTo>
                <a:lnTo>
                  <a:pt x="0" y="76"/>
                </a:lnTo>
                <a:close/>
              </a:path>
            </a:pathLst>
          </a:custGeom>
          <a:noFill/>
          <a:ln w="7620">
            <a:solidFill>
              <a:schemeClr val="accent5">
                <a:lumMod val="75000"/>
              </a:schemeClr>
            </a:solid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467995" tIns="45720" rIns="360045"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75000"/>
                    <a:lumOff val="25000"/>
                  </a:schemeClr>
                </a:solidFill>
                <a:sym typeface="+mn-ea"/>
              </a:rPr>
              <a:t>旋涡纹呈现出旋转的形态，给人一种充满活力和动感的感觉。它可以用来表现水流、旋风等。在剪纸中，旋涡纹的运用能够营造出一种动态的氛围。</a:t>
            </a:r>
            <a:endParaRPr lang="zh-CN" altLang="en-US" sz="1600">
              <a:solidFill>
                <a:schemeClr val="tx1">
                  <a:lumMod val="75000"/>
                  <a:lumOff val="25000"/>
                </a:schemeClr>
              </a:solidFill>
              <a:sym typeface="+mn-ea"/>
            </a:endParaRPr>
          </a:p>
        </p:txBody>
      </p:sp>
      <p:sp>
        <p:nvSpPr>
          <p:cNvPr id="12" name="任意多边形: 形状 49"/>
          <p:cNvSpPr/>
          <p:nvPr>
            <p:custDataLst>
              <p:tags r:id="rId8"/>
            </p:custDataLst>
          </p:nvPr>
        </p:nvSpPr>
        <p:spPr>
          <a:xfrm>
            <a:off x="657225" y="4560058"/>
            <a:ext cx="1303171" cy="1217436"/>
          </a:xfrm>
          <a:custGeom>
            <a:avLst/>
            <a:gdLst>
              <a:gd name="connsiteX0" fmla="*/ 677199 w 1392760"/>
              <a:gd name="connsiteY0" fmla="*/ 219727 h 1300889"/>
              <a:gd name="connsiteX1" fmla="*/ 75887 w 1392760"/>
              <a:gd name="connsiteY1" fmla="*/ 3406 h 1300889"/>
              <a:gd name="connsiteX2" fmla="*/ 0 w 1392760"/>
              <a:gd name="connsiteY2" fmla="*/ 56763 h 1300889"/>
              <a:gd name="connsiteX3" fmla="*/ 0 w 1392760"/>
              <a:gd name="connsiteY3" fmla="*/ 1014067 h 1300889"/>
              <a:gd name="connsiteX4" fmla="*/ 37525 w 1392760"/>
              <a:gd name="connsiteY4" fmla="*/ 1067424 h 1300889"/>
              <a:gd name="connsiteX5" fmla="*/ 677199 w 1392760"/>
              <a:gd name="connsiteY5" fmla="*/ 1297521 h 1300889"/>
              <a:gd name="connsiteX6" fmla="*/ 715561 w 1392760"/>
              <a:gd name="connsiteY6" fmla="*/ 1297521 h 1300889"/>
              <a:gd name="connsiteX7" fmla="*/ 1355235 w 1392760"/>
              <a:gd name="connsiteY7" fmla="*/ 1067424 h 1300889"/>
              <a:gd name="connsiteX8" fmla="*/ 1392760 w 1392760"/>
              <a:gd name="connsiteY8" fmla="*/ 1014067 h 1300889"/>
              <a:gd name="connsiteX9" fmla="*/ 1392760 w 1392760"/>
              <a:gd name="connsiteY9" fmla="*/ 56763 h 1300889"/>
              <a:gd name="connsiteX10" fmla="*/ 1316873 w 1392760"/>
              <a:gd name="connsiteY10" fmla="*/ 3406 h 1300889"/>
              <a:gd name="connsiteX11" fmla="*/ 715561 w 1392760"/>
              <a:gd name="connsiteY11" fmla="*/ 219727 h 1300889"/>
              <a:gd name="connsiteX12" fmla="*/ 677199 w 1392760"/>
              <a:gd name="connsiteY12" fmla="*/ 219727 h 130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2760" h="1300889">
                <a:moveTo>
                  <a:pt x="677199" y="219727"/>
                </a:moveTo>
                <a:lnTo>
                  <a:pt x="75887" y="3406"/>
                </a:lnTo>
                <a:cubicBezTo>
                  <a:pt x="38971" y="-9914"/>
                  <a:pt x="0" y="17488"/>
                  <a:pt x="0" y="56763"/>
                </a:cubicBezTo>
                <a:lnTo>
                  <a:pt x="0" y="1014067"/>
                </a:lnTo>
                <a:cubicBezTo>
                  <a:pt x="0" y="1037968"/>
                  <a:pt x="14995" y="1059356"/>
                  <a:pt x="37525" y="1067424"/>
                </a:cubicBezTo>
                <a:lnTo>
                  <a:pt x="677199" y="1297521"/>
                </a:lnTo>
                <a:cubicBezTo>
                  <a:pt x="689606" y="1302012"/>
                  <a:pt x="703154" y="1302012"/>
                  <a:pt x="715561" y="1297521"/>
                </a:cubicBezTo>
                <a:lnTo>
                  <a:pt x="1355235" y="1067424"/>
                </a:lnTo>
                <a:cubicBezTo>
                  <a:pt x="1377765" y="1059356"/>
                  <a:pt x="1392760" y="1037968"/>
                  <a:pt x="1392760" y="1014067"/>
                </a:cubicBezTo>
                <a:lnTo>
                  <a:pt x="1392760" y="56763"/>
                </a:lnTo>
                <a:cubicBezTo>
                  <a:pt x="1392760" y="17488"/>
                  <a:pt x="1353789" y="-9914"/>
                  <a:pt x="1316873" y="3406"/>
                </a:cubicBezTo>
                <a:lnTo>
                  <a:pt x="715561" y="219727"/>
                </a:lnTo>
                <a:cubicBezTo>
                  <a:pt x="703154" y="224217"/>
                  <a:pt x="689606" y="224217"/>
                  <a:pt x="677199" y="219727"/>
                </a:cubicBezTo>
                <a:close/>
              </a:path>
            </a:pathLst>
          </a:custGeom>
          <a:solidFill>
            <a:schemeClr val="accent5">
              <a:lumMod val="70000"/>
              <a:lumOff val="3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b="1">
                <a:solidFill>
                  <a:schemeClr val="lt1"/>
                </a:solidFill>
                <a:sym typeface="+mn-ea"/>
              </a:rPr>
              <a:t>7. </a:t>
            </a:r>
            <a:r>
              <a:rPr lang="zh-CN" altLang="en-US" b="1">
                <a:solidFill>
                  <a:schemeClr val="lt1"/>
                </a:solidFill>
                <a:sym typeface="+mn-ea"/>
              </a:rPr>
              <a:t>旋涡纹：旋转与活力</a:t>
            </a:r>
            <a:endParaRPr lang="zh-CN" altLang="en-US" b="1">
              <a:solidFill>
                <a:schemeClr val="lt1"/>
              </a:solidFill>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391285" y="0"/>
            <a:ext cx="9777730" cy="168021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pPr>
              <a:lnSpc>
                <a:spcPct val="130000"/>
              </a:lnSpc>
            </a:pPr>
            <a:r>
              <a:rPr lang="zh-CN" altLang="en-US" sz="3600">
                <a:solidFill>
                  <a:schemeClr val="accent6">
                    <a:lumMod val="75000"/>
                  </a:schemeClr>
                </a:solidFill>
              </a:rPr>
              <a:t>三、躬行实践</a:t>
            </a:r>
            <a:endParaRPr lang="zh-CN" altLang="en-US" sz="3600">
              <a:solidFill>
                <a:schemeClr val="accent6">
                  <a:lumMod val="75000"/>
                </a:schemeClr>
              </a:solidFill>
            </a:endParaRPr>
          </a:p>
          <a:p>
            <a:pPr>
              <a:lnSpc>
                <a:spcPct val="130000"/>
              </a:lnSpc>
            </a:pPr>
            <a:r>
              <a:rPr lang="zh-CN" altLang="en-US" sz="2800">
                <a:solidFill>
                  <a:schemeClr val="accent6">
                    <a:lumMod val="75000"/>
                  </a:schemeClr>
                </a:solidFill>
              </a:rPr>
              <a:t>（一）剪纸的方法与步骤</a:t>
            </a:r>
            <a:endParaRPr lang="zh-CN" altLang="en-US" sz="2800">
              <a:solidFill>
                <a:schemeClr val="accent6">
                  <a:lumMod val="75000"/>
                </a:schemeClr>
              </a:solidFill>
            </a:endParaRPr>
          </a:p>
          <a:p>
            <a:pPr>
              <a:lnSpc>
                <a:spcPct val="130000"/>
              </a:lnSpc>
            </a:pPr>
            <a:r>
              <a:rPr lang="en-US" altLang="zh-CN" sz="2000">
                <a:solidFill>
                  <a:schemeClr val="accent6">
                    <a:lumMod val="75000"/>
                  </a:schemeClr>
                </a:solidFill>
              </a:rPr>
              <a:t>1. </a:t>
            </a:r>
            <a:r>
              <a:rPr lang="zh-CN" altLang="en-US" sz="2000">
                <a:solidFill>
                  <a:schemeClr val="accent6">
                    <a:lumMod val="75000"/>
                  </a:schemeClr>
                </a:solidFill>
              </a:rPr>
              <a:t>折：开启创作的第一步</a:t>
            </a:r>
            <a:endParaRPr lang="zh-CN" altLang="en-US" sz="2000">
              <a:solidFill>
                <a:schemeClr val="accent6">
                  <a:lumMod val="75000"/>
                </a:schemeClr>
              </a:solidFill>
            </a:endParaRPr>
          </a:p>
        </p:txBody>
      </p:sp>
      <p:sp>
        <p:nvSpPr>
          <p:cNvPr id="129" name="任意多边形 128"/>
          <p:cNvSpPr/>
          <p:nvPr>
            <p:custDataLst>
              <p:tags r:id="rId2"/>
            </p:custDataLst>
          </p:nvPr>
        </p:nvSpPr>
        <p:spPr>
          <a:xfrm>
            <a:off x="3827146" y="2667318"/>
            <a:ext cx="964565" cy="276225"/>
          </a:xfrm>
          <a:custGeom>
            <a:avLst/>
            <a:gdLst>
              <a:gd name="connisteX0" fmla="*/ 0 w 1466850"/>
              <a:gd name="connsiteY0" fmla="*/ 0 h 276225"/>
              <a:gd name="connisteX1" fmla="*/ 1219200 w 1466850"/>
              <a:gd name="connsiteY1" fmla="*/ 0 h 276225"/>
              <a:gd name="connisteX2" fmla="*/ 1466850 w 1466850"/>
              <a:gd name="connsiteY2" fmla="*/ 276225 h 276225"/>
            </a:gdLst>
            <a:ahLst/>
            <a:cxnLst>
              <a:cxn ang="0">
                <a:pos x="connisteX0" y="connsiteY0"/>
              </a:cxn>
              <a:cxn ang="0">
                <a:pos x="connisteX1" y="connsiteY1"/>
              </a:cxn>
              <a:cxn ang="0">
                <a:pos x="connisteX2" y="connsiteY2"/>
              </a:cxn>
            </a:cxnLst>
            <a:rect l="l" t="t" r="r" b="b"/>
            <a:pathLst>
              <a:path w="1466850" h="276225">
                <a:moveTo>
                  <a:pt x="0" y="0"/>
                </a:moveTo>
                <a:lnTo>
                  <a:pt x="1219200" y="0"/>
                </a:lnTo>
                <a:lnTo>
                  <a:pt x="1466850" y="276225"/>
                </a:lnTo>
              </a:path>
            </a:pathLst>
          </a:custGeom>
          <a:noFill/>
          <a:ln w="12700" cap="flat" cmpd="sng" algn="ctr">
            <a:solidFill>
              <a:srgbClr val="376FFF">
                <a:alpha val="50000"/>
              </a:srgbClr>
            </a:solidFill>
            <a:prstDash val="solid"/>
            <a:miter lim="800000"/>
            <a:tailEnd type="oval"/>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130" name="任意多边形 129"/>
          <p:cNvSpPr/>
          <p:nvPr>
            <p:custDataLst>
              <p:tags r:id="rId3"/>
            </p:custDataLst>
          </p:nvPr>
        </p:nvSpPr>
        <p:spPr>
          <a:xfrm flipH="1">
            <a:off x="7396481" y="2667318"/>
            <a:ext cx="964565" cy="276225"/>
          </a:xfrm>
          <a:custGeom>
            <a:avLst/>
            <a:gdLst>
              <a:gd name="connisteX0" fmla="*/ 0 w 1466850"/>
              <a:gd name="connsiteY0" fmla="*/ 0 h 276225"/>
              <a:gd name="connisteX1" fmla="*/ 1219200 w 1466850"/>
              <a:gd name="connsiteY1" fmla="*/ 0 h 276225"/>
              <a:gd name="connisteX2" fmla="*/ 1466850 w 1466850"/>
              <a:gd name="connsiteY2" fmla="*/ 276225 h 276225"/>
            </a:gdLst>
            <a:ahLst/>
            <a:cxnLst>
              <a:cxn ang="0">
                <a:pos x="connisteX0" y="connsiteY0"/>
              </a:cxn>
              <a:cxn ang="0">
                <a:pos x="connisteX1" y="connsiteY1"/>
              </a:cxn>
              <a:cxn ang="0">
                <a:pos x="connisteX2" y="connsiteY2"/>
              </a:cxn>
            </a:cxnLst>
            <a:rect l="l" t="t" r="r" b="b"/>
            <a:pathLst>
              <a:path w="1466850" h="276225">
                <a:moveTo>
                  <a:pt x="0" y="0"/>
                </a:moveTo>
                <a:lnTo>
                  <a:pt x="1219200" y="0"/>
                </a:lnTo>
                <a:lnTo>
                  <a:pt x="1466850" y="276225"/>
                </a:lnTo>
              </a:path>
            </a:pathLst>
          </a:custGeom>
          <a:noFill/>
          <a:ln w="12700" cap="flat" cmpd="sng" algn="ctr">
            <a:solidFill>
              <a:srgbClr val="17D594">
                <a:alpha val="50000"/>
              </a:srgbClr>
            </a:solidFill>
            <a:prstDash val="solid"/>
            <a:miter lim="800000"/>
            <a:tailEnd type="oval"/>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131" name="任意多边形 130"/>
          <p:cNvSpPr/>
          <p:nvPr>
            <p:custDataLst>
              <p:tags r:id="rId4"/>
            </p:custDataLst>
          </p:nvPr>
        </p:nvSpPr>
        <p:spPr>
          <a:xfrm flipV="1">
            <a:off x="3827146" y="4907598"/>
            <a:ext cx="964565" cy="277495"/>
          </a:xfrm>
          <a:custGeom>
            <a:avLst/>
            <a:gdLst>
              <a:gd name="connisteX0" fmla="*/ 0 w 1466850"/>
              <a:gd name="connsiteY0" fmla="*/ 0 h 276225"/>
              <a:gd name="connisteX1" fmla="*/ 1219200 w 1466850"/>
              <a:gd name="connsiteY1" fmla="*/ 0 h 276225"/>
              <a:gd name="connisteX2" fmla="*/ 1466850 w 1466850"/>
              <a:gd name="connsiteY2" fmla="*/ 276225 h 276225"/>
            </a:gdLst>
            <a:ahLst/>
            <a:cxnLst>
              <a:cxn ang="0">
                <a:pos x="connisteX0" y="connsiteY0"/>
              </a:cxn>
              <a:cxn ang="0">
                <a:pos x="connisteX1" y="connsiteY1"/>
              </a:cxn>
              <a:cxn ang="0">
                <a:pos x="connisteX2" y="connsiteY2"/>
              </a:cxn>
            </a:cxnLst>
            <a:rect l="l" t="t" r="r" b="b"/>
            <a:pathLst>
              <a:path w="1466850" h="276225">
                <a:moveTo>
                  <a:pt x="0" y="0"/>
                </a:moveTo>
                <a:lnTo>
                  <a:pt x="1219200" y="0"/>
                </a:lnTo>
                <a:lnTo>
                  <a:pt x="1466850" y="276225"/>
                </a:lnTo>
              </a:path>
            </a:pathLst>
          </a:custGeom>
          <a:noFill/>
          <a:ln w="12700" cap="flat" cmpd="sng" algn="ctr">
            <a:solidFill>
              <a:srgbClr val="FF7429">
                <a:alpha val="50000"/>
              </a:srgbClr>
            </a:solidFill>
            <a:prstDash val="solid"/>
            <a:miter lim="800000"/>
            <a:tailEnd type="oval"/>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132" name="任意多边形 131"/>
          <p:cNvSpPr/>
          <p:nvPr>
            <p:custDataLst>
              <p:tags r:id="rId5"/>
            </p:custDataLst>
          </p:nvPr>
        </p:nvSpPr>
        <p:spPr>
          <a:xfrm flipH="1" flipV="1">
            <a:off x="7396481" y="4907598"/>
            <a:ext cx="964565" cy="277495"/>
          </a:xfrm>
          <a:custGeom>
            <a:avLst/>
            <a:gdLst>
              <a:gd name="connisteX0" fmla="*/ 0 w 1466850"/>
              <a:gd name="connsiteY0" fmla="*/ 0 h 276225"/>
              <a:gd name="connisteX1" fmla="*/ 1219200 w 1466850"/>
              <a:gd name="connsiteY1" fmla="*/ 0 h 276225"/>
              <a:gd name="connisteX2" fmla="*/ 1466850 w 1466850"/>
              <a:gd name="connsiteY2" fmla="*/ 276225 h 276225"/>
            </a:gdLst>
            <a:ahLst/>
            <a:cxnLst>
              <a:cxn ang="0">
                <a:pos x="connisteX0" y="connsiteY0"/>
              </a:cxn>
              <a:cxn ang="0">
                <a:pos x="connisteX1" y="connsiteY1"/>
              </a:cxn>
              <a:cxn ang="0">
                <a:pos x="connisteX2" y="connsiteY2"/>
              </a:cxn>
            </a:cxnLst>
            <a:rect l="l" t="t" r="r" b="b"/>
            <a:pathLst>
              <a:path w="1466850" h="276225">
                <a:moveTo>
                  <a:pt x="0" y="0"/>
                </a:moveTo>
                <a:lnTo>
                  <a:pt x="1219200" y="0"/>
                </a:lnTo>
                <a:lnTo>
                  <a:pt x="1466850" y="276225"/>
                </a:lnTo>
              </a:path>
            </a:pathLst>
          </a:custGeom>
          <a:noFill/>
          <a:ln w="12700" cap="flat" cmpd="sng" algn="ctr">
            <a:solidFill>
              <a:srgbClr val="FFC000">
                <a:alpha val="50000"/>
              </a:srgbClr>
            </a:solidFill>
            <a:prstDash val="solid"/>
            <a:miter lim="800000"/>
            <a:tailEnd type="oval"/>
          </a:ln>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p>
        </p:txBody>
      </p:sp>
      <p:sp>
        <p:nvSpPr>
          <p:cNvPr id="115" name="矩形 114"/>
          <p:cNvSpPr/>
          <p:nvPr>
            <p:custDataLst>
              <p:tags r:id="rId6"/>
            </p:custDataLst>
          </p:nvPr>
        </p:nvSpPr>
        <p:spPr>
          <a:xfrm>
            <a:off x="8491855" y="2171065"/>
            <a:ext cx="3311525" cy="1258570"/>
          </a:xfrm>
          <a:prstGeom prst="rect">
            <a:avLst/>
          </a:prstGeom>
          <a:noFill/>
        </p:spPr>
        <p:txBody>
          <a:bodyPr wrap="square" lIns="0" tIns="0" rIns="0" bIns="0" rtlCol="0" anchor="b" anchorCtr="0">
            <a:noAutofit/>
          </a:bodyPr>
          <a:lstStyle/>
          <a:p>
            <a:pPr algn="just">
              <a:spcBef>
                <a:spcPct val="0"/>
              </a:spcBef>
              <a:spcAft>
                <a:spcPct val="0"/>
              </a:spcAft>
            </a:pPr>
            <a:r>
              <a:rPr lang="zh-CN" altLang="en-US" sz="1600" b="1" dirty="0">
                <a:solidFill>
                  <a:srgbClr val="17D594"/>
                </a:solidFill>
                <a:latin typeface="+mn-ea"/>
                <a:cs typeface="+mn-ea"/>
                <a:sym typeface="+mn-ea"/>
              </a:rPr>
              <a:t>三边折法：把纸张折成三等份。首先将纸张的一端折向中间，然后再将另一端也折向中间，使纸张被平均分成三份。三边折法常用于制作具有三瓣对称结构的图案。</a:t>
            </a:r>
            <a:endParaRPr lang="zh-CN" altLang="en-US" sz="1600" b="1" dirty="0">
              <a:solidFill>
                <a:srgbClr val="17D594"/>
              </a:solidFill>
              <a:latin typeface="+mn-ea"/>
              <a:cs typeface="+mn-ea"/>
              <a:sym typeface="+mn-ea"/>
            </a:endParaRPr>
          </a:p>
        </p:txBody>
      </p:sp>
      <p:sp>
        <p:nvSpPr>
          <p:cNvPr id="117" name="矩形 116"/>
          <p:cNvSpPr/>
          <p:nvPr>
            <p:custDataLst>
              <p:tags r:id="rId7"/>
            </p:custDataLst>
          </p:nvPr>
        </p:nvSpPr>
        <p:spPr>
          <a:xfrm>
            <a:off x="8491855" y="4366895"/>
            <a:ext cx="3078480" cy="1579245"/>
          </a:xfrm>
          <a:prstGeom prst="rect">
            <a:avLst/>
          </a:prstGeom>
          <a:noFill/>
        </p:spPr>
        <p:txBody>
          <a:bodyPr wrap="square" lIns="0" tIns="0" rIns="0" bIns="0" rtlCol="0" anchor="b" anchorCtr="0">
            <a:noAutofit/>
          </a:bodyPr>
          <a:lstStyle/>
          <a:p>
            <a:pPr algn="just">
              <a:spcBef>
                <a:spcPct val="0"/>
              </a:spcBef>
              <a:spcAft>
                <a:spcPct val="0"/>
              </a:spcAft>
            </a:pPr>
            <a:r>
              <a:rPr lang="zh-CN" altLang="en-US" sz="1600" b="1">
                <a:solidFill>
                  <a:srgbClr val="FFC000"/>
                </a:solidFill>
                <a:latin typeface="+mn-ea"/>
                <a:cs typeface="+mn-ea"/>
                <a:sym typeface="+mn-ea"/>
              </a:rPr>
              <a:t>四边折法：把纸张先进行对边折，然后再将折好的纸张进行垂直方向的对边折，这样纸张就被折成了四等份。四边折法适合制作方形或圆形对称的图案，像一些传统的窗花中的四角花就常用这种折法。</a:t>
            </a:r>
            <a:endParaRPr lang="zh-CN" altLang="en-US" sz="1600" b="1">
              <a:solidFill>
                <a:srgbClr val="FFC000"/>
              </a:solidFill>
              <a:latin typeface="+mn-ea"/>
              <a:cs typeface="+mn-ea"/>
              <a:sym typeface="+mn-ea"/>
            </a:endParaRPr>
          </a:p>
        </p:txBody>
      </p:sp>
      <p:sp>
        <p:nvSpPr>
          <p:cNvPr id="119" name="矩形 118"/>
          <p:cNvSpPr/>
          <p:nvPr>
            <p:custDataLst>
              <p:tags r:id="rId8"/>
            </p:custDataLst>
          </p:nvPr>
        </p:nvSpPr>
        <p:spPr>
          <a:xfrm>
            <a:off x="459740" y="2171065"/>
            <a:ext cx="3311525" cy="1386840"/>
          </a:xfrm>
          <a:prstGeom prst="rect">
            <a:avLst/>
          </a:prstGeom>
          <a:noFill/>
        </p:spPr>
        <p:txBody>
          <a:bodyPr wrap="square" lIns="0" tIns="0" rIns="0" bIns="0" rtlCol="0" anchor="b" anchorCtr="0">
            <a:noAutofit/>
          </a:bodyPr>
          <a:lstStyle/>
          <a:p>
            <a:pPr algn="l">
              <a:spcBef>
                <a:spcPct val="0"/>
              </a:spcBef>
              <a:spcAft>
                <a:spcPct val="0"/>
              </a:spcAft>
            </a:pPr>
            <a:r>
              <a:rPr lang="zh-CN" altLang="en-US" sz="1600" b="1">
                <a:solidFill>
                  <a:srgbClr val="376FFF"/>
                </a:solidFill>
                <a:latin typeface="+mn-ea"/>
                <a:cs typeface="+mn-ea"/>
                <a:sym typeface="+mn-ea"/>
              </a:rPr>
              <a:t>对边折法：将纸张的两条对边对齐，轻轻折叠，压实折痕。这种折法适用于制作左右对称的图案，如蝴蝶、花瓶等。通过对边折，只需要在一半的纸张上设计图案，展开后就能得到一个完整的对称图形。</a:t>
            </a:r>
            <a:endParaRPr lang="zh-CN" altLang="en-US" sz="1600" b="1">
              <a:solidFill>
                <a:srgbClr val="376FFF"/>
              </a:solidFill>
              <a:latin typeface="+mn-ea"/>
              <a:cs typeface="+mn-ea"/>
              <a:sym typeface="+mn-ea"/>
            </a:endParaRPr>
          </a:p>
        </p:txBody>
      </p:sp>
      <p:sp>
        <p:nvSpPr>
          <p:cNvPr id="121" name="矩形 120"/>
          <p:cNvSpPr/>
          <p:nvPr>
            <p:custDataLst>
              <p:tags r:id="rId9"/>
            </p:custDataLst>
          </p:nvPr>
        </p:nvSpPr>
        <p:spPr>
          <a:xfrm>
            <a:off x="459740" y="4449445"/>
            <a:ext cx="3311525" cy="1333500"/>
          </a:xfrm>
          <a:prstGeom prst="rect">
            <a:avLst/>
          </a:prstGeom>
          <a:noFill/>
        </p:spPr>
        <p:txBody>
          <a:bodyPr wrap="square" lIns="0" tIns="0" rIns="0" bIns="0" rtlCol="0" anchor="b" anchorCtr="0">
            <a:noAutofit/>
          </a:bodyPr>
          <a:lstStyle/>
          <a:p>
            <a:pPr algn="l">
              <a:spcBef>
                <a:spcPct val="0"/>
              </a:spcBef>
              <a:spcAft>
                <a:spcPct val="0"/>
              </a:spcAft>
            </a:pPr>
            <a:r>
              <a:rPr lang="zh-CN" altLang="en-US" sz="1600" b="1">
                <a:solidFill>
                  <a:srgbClr val="FF7429"/>
                </a:solidFill>
                <a:latin typeface="+mn-ea"/>
                <a:cs typeface="+mn-ea"/>
                <a:sym typeface="+mn-ea"/>
              </a:rPr>
              <a:t>五边折法：五边折法相对复杂一些。可以先将纸张折出一个大致的五边形形状，然后通过不断调整和折叠，使五条边尽量相等。五边折法常用于制作五角星等具有五边对称的图案。</a:t>
            </a:r>
            <a:endParaRPr lang="zh-CN" altLang="en-US" sz="1600" b="1">
              <a:solidFill>
                <a:srgbClr val="FF7429"/>
              </a:solidFill>
              <a:latin typeface="+mn-ea"/>
              <a:cs typeface="+mn-ea"/>
              <a:sym typeface="+mn-ea"/>
            </a:endParaRPr>
          </a:p>
        </p:txBody>
      </p:sp>
      <p:sp>
        <p:nvSpPr>
          <p:cNvPr id="141" name="任意多边形: 形状 16"/>
          <p:cNvSpPr/>
          <p:nvPr>
            <p:custDataLst>
              <p:tags r:id="rId10"/>
            </p:custDataLst>
          </p:nvPr>
        </p:nvSpPr>
        <p:spPr>
          <a:xfrm>
            <a:off x="5264786" y="3221673"/>
            <a:ext cx="753110" cy="753110"/>
          </a:xfrm>
          <a:custGeom>
            <a:avLst/>
            <a:gdLst>
              <a:gd name="connsiteX0" fmla="*/ 264978 w 852060"/>
              <a:gd name="connsiteY0" fmla="*/ 264978 h 852059"/>
              <a:gd name="connsiteX1" fmla="*/ 743466 w 852060"/>
              <a:gd name="connsiteY1" fmla="*/ 10408 h 852059"/>
              <a:gd name="connsiteX2" fmla="*/ 852060 w 852060"/>
              <a:gd name="connsiteY2" fmla="*/ 0 h 852059"/>
              <a:gd name="connsiteX3" fmla="*/ 852060 w 852060"/>
              <a:gd name="connsiteY3" fmla="*/ 238799 h 852059"/>
              <a:gd name="connsiteX4" fmla="*/ 798837 w 852060"/>
              <a:gd name="connsiteY4" fmla="*/ 243900 h 852059"/>
              <a:gd name="connsiteX5" fmla="*/ 436614 w 852060"/>
              <a:gd name="connsiteY5" fmla="*/ 436614 h 852059"/>
              <a:gd name="connsiteX6" fmla="*/ 243901 w 852060"/>
              <a:gd name="connsiteY6" fmla="*/ 798836 h 852059"/>
              <a:gd name="connsiteX7" fmla="*/ 238800 w 852060"/>
              <a:gd name="connsiteY7" fmla="*/ 852059 h 852059"/>
              <a:gd name="connsiteX8" fmla="*/ 0 w 852060"/>
              <a:gd name="connsiteY8" fmla="*/ 852059 h 852059"/>
              <a:gd name="connsiteX9" fmla="*/ 10408 w 852060"/>
              <a:gd name="connsiteY9" fmla="*/ 743466 h 852059"/>
              <a:gd name="connsiteX10" fmla="*/ 264978 w 852060"/>
              <a:gd name="connsiteY10" fmla="*/ 264978 h 85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060" h="852059">
                <a:moveTo>
                  <a:pt x="264978" y="264978"/>
                </a:moveTo>
                <a:cubicBezTo>
                  <a:pt x="400749" y="129207"/>
                  <a:pt x="568153" y="44351"/>
                  <a:pt x="743466" y="10408"/>
                </a:cubicBezTo>
                <a:lnTo>
                  <a:pt x="852060" y="0"/>
                </a:lnTo>
                <a:lnTo>
                  <a:pt x="852060" y="238799"/>
                </a:lnTo>
                <a:lnTo>
                  <a:pt x="798837" y="243900"/>
                </a:lnTo>
                <a:cubicBezTo>
                  <a:pt x="666122" y="269596"/>
                  <a:pt x="539394" y="333832"/>
                  <a:pt x="436614" y="436614"/>
                </a:cubicBezTo>
                <a:cubicBezTo>
                  <a:pt x="333834" y="539394"/>
                  <a:pt x="269596" y="666122"/>
                  <a:pt x="243901" y="798836"/>
                </a:cubicBezTo>
                <a:lnTo>
                  <a:pt x="238800" y="852059"/>
                </a:lnTo>
                <a:lnTo>
                  <a:pt x="0" y="852059"/>
                </a:lnTo>
                <a:lnTo>
                  <a:pt x="10408" y="743466"/>
                </a:lnTo>
                <a:cubicBezTo>
                  <a:pt x="44351" y="568153"/>
                  <a:pt x="129208" y="400748"/>
                  <a:pt x="264978" y="264978"/>
                </a:cubicBezTo>
                <a:close/>
              </a:path>
            </a:pathLst>
          </a:custGeom>
          <a:solidFill>
            <a:srgbClr val="376FFF"/>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142" name="任意多边形: 形状 16"/>
          <p:cNvSpPr/>
          <p:nvPr>
            <p:custDataLst>
              <p:tags r:id="rId11"/>
            </p:custDataLst>
          </p:nvPr>
        </p:nvSpPr>
        <p:spPr>
          <a:xfrm rot="5400000">
            <a:off x="6177916" y="3207703"/>
            <a:ext cx="765810" cy="765810"/>
          </a:xfrm>
          <a:custGeom>
            <a:avLst/>
            <a:gdLst>
              <a:gd name="connsiteX0" fmla="*/ 264978 w 852060"/>
              <a:gd name="connsiteY0" fmla="*/ 264978 h 852059"/>
              <a:gd name="connsiteX1" fmla="*/ 743466 w 852060"/>
              <a:gd name="connsiteY1" fmla="*/ 10408 h 852059"/>
              <a:gd name="connsiteX2" fmla="*/ 852060 w 852060"/>
              <a:gd name="connsiteY2" fmla="*/ 0 h 852059"/>
              <a:gd name="connsiteX3" fmla="*/ 852060 w 852060"/>
              <a:gd name="connsiteY3" fmla="*/ 238799 h 852059"/>
              <a:gd name="connsiteX4" fmla="*/ 798837 w 852060"/>
              <a:gd name="connsiteY4" fmla="*/ 243900 h 852059"/>
              <a:gd name="connsiteX5" fmla="*/ 436614 w 852060"/>
              <a:gd name="connsiteY5" fmla="*/ 436614 h 852059"/>
              <a:gd name="connsiteX6" fmla="*/ 243901 w 852060"/>
              <a:gd name="connsiteY6" fmla="*/ 798836 h 852059"/>
              <a:gd name="connsiteX7" fmla="*/ 238800 w 852060"/>
              <a:gd name="connsiteY7" fmla="*/ 852059 h 852059"/>
              <a:gd name="connsiteX8" fmla="*/ 0 w 852060"/>
              <a:gd name="connsiteY8" fmla="*/ 852059 h 852059"/>
              <a:gd name="connsiteX9" fmla="*/ 10408 w 852060"/>
              <a:gd name="connsiteY9" fmla="*/ 743466 h 852059"/>
              <a:gd name="connsiteX10" fmla="*/ 264978 w 852060"/>
              <a:gd name="connsiteY10" fmla="*/ 264978 h 85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060" h="852059">
                <a:moveTo>
                  <a:pt x="264978" y="264978"/>
                </a:moveTo>
                <a:cubicBezTo>
                  <a:pt x="400749" y="129207"/>
                  <a:pt x="568153" y="44351"/>
                  <a:pt x="743466" y="10408"/>
                </a:cubicBezTo>
                <a:lnTo>
                  <a:pt x="852060" y="0"/>
                </a:lnTo>
                <a:lnTo>
                  <a:pt x="852060" y="238799"/>
                </a:lnTo>
                <a:lnTo>
                  <a:pt x="798837" y="243900"/>
                </a:lnTo>
                <a:cubicBezTo>
                  <a:pt x="666122" y="269596"/>
                  <a:pt x="539394" y="333832"/>
                  <a:pt x="436614" y="436614"/>
                </a:cubicBezTo>
                <a:cubicBezTo>
                  <a:pt x="333834" y="539394"/>
                  <a:pt x="269596" y="666122"/>
                  <a:pt x="243901" y="798836"/>
                </a:cubicBezTo>
                <a:lnTo>
                  <a:pt x="238800" y="852059"/>
                </a:lnTo>
                <a:lnTo>
                  <a:pt x="0" y="852059"/>
                </a:lnTo>
                <a:lnTo>
                  <a:pt x="10408" y="743466"/>
                </a:lnTo>
                <a:cubicBezTo>
                  <a:pt x="44351" y="568153"/>
                  <a:pt x="129208" y="400748"/>
                  <a:pt x="264978" y="264978"/>
                </a:cubicBezTo>
                <a:close/>
              </a:path>
            </a:pathLst>
          </a:custGeom>
          <a:solidFill>
            <a:srgbClr val="17D594"/>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143" name="任意多边形: 形状 16"/>
          <p:cNvSpPr/>
          <p:nvPr>
            <p:custDataLst>
              <p:tags r:id="rId12"/>
            </p:custDataLst>
          </p:nvPr>
        </p:nvSpPr>
        <p:spPr>
          <a:xfrm rot="10800000">
            <a:off x="6181726" y="4136708"/>
            <a:ext cx="753110" cy="753110"/>
          </a:xfrm>
          <a:custGeom>
            <a:avLst/>
            <a:gdLst>
              <a:gd name="connsiteX0" fmla="*/ 264978 w 852060"/>
              <a:gd name="connsiteY0" fmla="*/ 264978 h 852059"/>
              <a:gd name="connsiteX1" fmla="*/ 743466 w 852060"/>
              <a:gd name="connsiteY1" fmla="*/ 10408 h 852059"/>
              <a:gd name="connsiteX2" fmla="*/ 852060 w 852060"/>
              <a:gd name="connsiteY2" fmla="*/ 0 h 852059"/>
              <a:gd name="connsiteX3" fmla="*/ 852060 w 852060"/>
              <a:gd name="connsiteY3" fmla="*/ 238799 h 852059"/>
              <a:gd name="connsiteX4" fmla="*/ 798837 w 852060"/>
              <a:gd name="connsiteY4" fmla="*/ 243900 h 852059"/>
              <a:gd name="connsiteX5" fmla="*/ 436614 w 852060"/>
              <a:gd name="connsiteY5" fmla="*/ 436614 h 852059"/>
              <a:gd name="connsiteX6" fmla="*/ 243901 w 852060"/>
              <a:gd name="connsiteY6" fmla="*/ 798836 h 852059"/>
              <a:gd name="connsiteX7" fmla="*/ 238800 w 852060"/>
              <a:gd name="connsiteY7" fmla="*/ 852059 h 852059"/>
              <a:gd name="connsiteX8" fmla="*/ 0 w 852060"/>
              <a:gd name="connsiteY8" fmla="*/ 852059 h 852059"/>
              <a:gd name="connsiteX9" fmla="*/ 10408 w 852060"/>
              <a:gd name="connsiteY9" fmla="*/ 743466 h 852059"/>
              <a:gd name="connsiteX10" fmla="*/ 264978 w 852060"/>
              <a:gd name="connsiteY10" fmla="*/ 264978 h 85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060" h="852059">
                <a:moveTo>
                  <a:pt x="264978" y="264978"/>
                </a:moveTo>
                <a:cubicBezTo>
                  <a:pt x="400749" y="129207"/>
                  <a:pt x="568153" y="44351"/>
                  <a:pt x="743466" y="10408"/>
                </a:cubicBezTo>
                <a:lnTo>
                  <a:pt x="852060" y="0"/>
                </a:lnTo>
                <a:lnTo>
                  <a:pt x="852060" y="238799"/>
                </a:lnTo>
                <a:lnTo>
                  <a:pt x="798837" y="243900"/>
                </a:lnTo>
                <a:cubicBezTo>
                  <a:pt x="666122" y="269596"/>
                  <a:pt x="539394" y="333832"/>
                  <a:pt x="436614" y="436614"/>
                </a:cubicBezTo>
                <a:cubicBezTo>
                  <a:pt x="333834" y="539394"/>
                  <a:pt x="269596" y="666122"/>
                  <a:pt x="243901" y="798836"/>
                </a:cubicBezTo>
                <a:lnTo>
                  <a:pt x="238800" y="852059"/>
                </a:lnTo>
                <a:lnTo>
                  <a:pt x="0" y="852059"/>
                </a:lnTo>
                <a:lnTo>
                  <a:pt x="10408" y="743466"/>
                </a:lnTo>
                <a:cubicBezTo>
                  <a:pt x="44351" y="568153"/>
                  <a:pt x="129208" y="400748"/>
                  <a:pt x="264978" y="264978"/>
                </a:cubicBezTo>
                <a:close/>
              </a:path>
            </a:pathLst>
          </a:custGeom>
          <a:solidFill>
            <a:srgbClr val="FFC000"/>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144" name="任意多边形: 形状 16"/>
          <p:cNvSpPr/>
          <p:nvPr>
            <p:custDataLst>
              <p:tags r:id="rId13"/>
            </p:custDataLst>
          </p:nvPr>
        </p:nvSpPr>
        <p:spPr>
          <a:xfrm rot="16200000">
            <a:off x="5262881" y="4136708"/>
            <a:ext cx="753110" cy="753110"/>
          </a:xfrm>
          <a:custGeom>
            <a:avLst/>
            <a:gdLst>
              <a:gd name="connsiteX0" fmla="*/ 264978 w 852060"/>
              <a:gd name="connsiteY0" fmla="*/ 264978 h 852059"/>
              <a:gd name="connsiteX1" fmla="*/ 743466 w 852060"/>
              <a:gd name="connsiteY1" fmla="*/ 10408 h 852059"/>
              <a:gd name="connsiteX2" fmla="*/ 852060 w 852060"/>
              <a:gd name="connsiteY2" fmla="*/ 0 h 852059"/>
              <a:gd name="connsiteX3" fmla="*/ 852060 w 852060"/>
              <a:gd name="connsiteY3" fmla="*/ 238799 h 852059"/>
              <a:gd name="connsiteX4" fmla="*/ 798837 w 852060"/>
              <a:gd name="connsiteY4" fmla="*/ 243900 h 852059"/>
              <a:gd name="connsiteX5" fmla="*/ 436614 w 852060"/>
              <a:gd name="connsiteY5" fmla="*/ 436614 h 852059"/>
              <a:gd name="connsiteX6" fmla="*/ 243901 w 852060"/>
              <a:gd name="connsiteY6" fmla="*/ 798836 h 852059"/>
              <a:gd name="connsiteX7" fmla="*/ 238800 w 852060"/>
              <a:gd name="connsiteY7" fmla="*/ 852059 h 852059"/>
              <a:gd name="connsiteX8" fmla="*/ 0 w 852060"/>
              <a:gd name="connsiteY8" fmla="*/ 852059 h 852059"/>
              <a:gd name="connsiteX9" fmla="*/ 10408 w 852060"/>
              <a:gd name="connsiteY9" fmla="*/ 743466 h 852059"/>
              <a:gd name="connsiteX10" fmla="*/ 264978 w 852060"/>
              <a:gd name="connsiteY10" fmla="*/ 264978 h 85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2060" h="852059">
                <a:moveTo>
                  <a:pt x="264978" y="264978"/>
                </a:moveTo>
                <a:cubicBezTo>
                  <a:pt x="400749" y="129207"/>
                  <a:pt x="568153" y="44351"/>
                  <a:pt x="743466" y="10408"/>
                </a:cubicBezTo>
                <a:lnTo>
                  <a:pt x="852060" y="0"/>
                </a:lnTo>
                <a:lnTo>
                  <a:pt x="852060" y="238799"/>
                </a:lnTo>
                <a:lnTo>
                  <a:pt x="798837" y="243900"/>
                </a:lnTo>
                <a:cubicBezTo>
                  <a:pt x="666122" y="269596"/>
                  <a:pt x="539394" y="333832"/>
                  <a:pt x="436614" y="436614"/>
                </a:cubicBezTo>
                <a:cubicBezTo>
                  <a:pt x="333834" y="539394"/>
                  <a:pt x="269596" y="666122"/>
                  <a:pt x="243901" y="798836"/>
                </a:cubicBezTo>
                <a:lnTo>
                  <a:pt x="238800" y="852059"/>
                </a:lnTo>
                <a:lnTo>
                  <a:pt x="0" y="852059"/>
                </a:lnTo>
                <a:lnTo>
                  <a:pt x="10408" y="743466"/>
                </a:lnTo>
                <a:cubicBezTo>
                  <a:pt x="44351" y="568153"/>
                  <a:pt x="129208" y="400748"/>
                  <a:pt x="264978" y="264978"/>
                </a:cubicBezTo>
                <a:close/>
              </a:path>
            </a:pathLst>
          </a:custGeom>
          <a:solidFill>
            <a:srgbClr val="FF7429"/>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145" name="任意多边形 144"/>
          <p:cNvSpPr/>
          <p:nvPr>
            <p:custDataLst>
              <p:tags r:id="rId14"/>
            </p:custDataLst>
          </p:nvPr>
        </p:nvSpPr>
        <p:spPr>
          <a:xfrm>
            <a:off x="4632326" y="2584768"/>
            <a:ext cx="1386840" cy="1388745"/>
          </a:xfrm>
          <a:custGeom>
            <a:avLst/>
            <a:gdLst/>
            <a:ahLst/>
            <a:cxnLst>
              <a:cxn ang="3">
                <a:pos x="hc" y="t"/>
              </a:cxn>
              <a:cxn ang="cd2">
                <a:pos x="l" y="vc"/>
              </a:cxn>
              <a:cxn ang="cd4">
                <a:pos x="hc" y="b"/>
              </a:cxn>
              <a:cxn ang="0">
                <a:pos x="r" y="vc"/>
              </a:cxn>
            </a:cxnLst>
            <a:rect l="l" t="t" r="r" b="b"/>
            <a:pathLst>
              <a:path w="2472" h="2476">
                <a:moveTo>
                  <a:pt x="2078" y="0"/>
                </a:moveTo>
                <a:cubicBezTo>
                  <a:pt x="2083" y="0"/>
                  <a:pt x="2089" y="0"/>
                  <a:pt x="2094" y="0"/>
                </a:cubicBezTo>
                <a:cubicBezTo>
                  <a:pt x="2184" y="4"/>
                  <a:pt x="2265" y="65"/>
                  <a:pt x="2290" y="157"/>
                </a:cubicBezTo>
                <a:lnTo>
                  <a:pt x="2331" y="311"/>
                </a:lnTo>
                <a:lnTo>
                  <a:pt x="2378" y="304"/>
                </a:lnTo>
                <a:lnTo>
                  <a:pt x="2472" y="300"/>
                </a:lnTo>
                <a:lnTo>
                  <a:pt x="2472" y="1134"/>
                </a:lnTo>
                <a:lnTo>
                  <a:pt x="2301" y="1151"/>
                </a:lnTo>
                <a:cubicBezTo>
                  <a:pt x="2025" y="1204"/>
                  <a:pt x="1761" y="1338"/>
                  <a:pt x="1548" y="1552"/>
                </a:cubicBezTo>
                <a:cubicBezTo>
                  <a:pt x="1334" y="1766"/>
                  <a:pt x="1200" y="2029"/>
                  <a:pt x="1147" y="2305"/>
                </a:cubicBezTo>
                <a:lnTo>
                  <a:pt x="1130" y="2476"/>
                </a:lnTo>
                <a:lnTo>
                  <a:pt x="295" y="2476"/>
                </a:lnTo>
                <a:lnTo>
                  <a:pt x="300" y="2382"/>
                </a:lnTo>
                <a:lnTo>
                  <a:pt x="307" y="2335"/>
                </a:lnTo>
                <a:lnTo>
                  <a:pt x="161" y="2299"/>
                </a:lnTo>
                <a:cubicBezTo>
                  <a:pt x="48" y="2271"/>
                  <a:pt x="-22" y="2157"/>
                  <a:pt x="6" y="2043"/>
                </a:cubicBezTo>
                <a:lnTo>
                  <a:pt x="68" y="1793"/>
                </a:lnTo>
                <a:cubicBezTo>
                  <a:pt x="96" y="1679"/>
                  <a:pt x="210" y="1610"/>
                  <a:pt x="324" y="1638"/>
                </a:cubicBezTo>
                <a:lnTo>
                  <a:pt x="488" y="1678"/>
                </a:lnTo>
                <a:lnTo>
                  <a:pt x="547" y="1542"/>
                </a:lnTo>
                <a:cubicBezTo>
                  <a:pt x="593" y="1454"/>
                  <a:pt x="644" y="1368"/>
                  <a:pt x="702" y="1285"/>
                </a:cubicBezTo>
                <a:lnTo>
                  <a:pt x="744" y="1230"/>
                </a:lnTo>
                <a:lnTo>
                  <a:pt x="624" y="1110"/>
                </a:lnTo>
                <a:cubicBezTo>
                  <a:pt x="541" y="1027"/>
                  <a:pt x="541" y="893"/>
                  <a:pt x="624" y="810"/>
                </a:cubicBezTo>
                <a:lnTo>
                  <a:pt x="806" y="628"/>
                </a:lnTo>
                <a:cubicBezTo>
                  <a:pt x="889" y="545"/>
                  <a:pt x="1023" y="545"/>
                  <a:pt x="1106" y="628"/>
                </a:cubicBezTo>
                <a:lnTo>
                  <a:pt x="1226" y="749"/>
                </a:lnTo>
                <a:lnTo>
                  <a:pt x="1281" y="707"/>
                </a:lnTo>
                <a:cubicBezTo>
                  <a:pt x="1391" y="630"/>
                  <a:pt x="1507" y="563"/>
                  <a:pt x="1627" y="508"/>
                </a:cubicBezTo>
                <a:lnTo>
                  <a:pt x="1673" y="489"/>
                </a:lnTo>
                <a:lnTo>
                  <a:pt x="1632" y="333"/>
                </a:lnTo>
                <a:cubicBezTo>
                  <a:pt x="1609" y="249"/>
                  <a:pt x="1641" y="162"/>
                  <a:pt x="1706" y="111"/>
                </a:cubicBezTo>
                <a:cubicBezTo>
                  <a:pt x="1728" y="95"/>
                  <a:pt x="1753" y="82"/>
                  <a:pt x="1782" y="74"/>
                </a:cubicBezTo>
                <a:lnTo>
                  <a:pt x="2031" y="7"/>
                </a:lnTo>
                <a:cubicBezTo>
                  <a:pt x="2046" y="3"/>
                  <a:pt x="2062" y="1"/>
                  <a:pt x="2078" y="0"/>
                </a:cubicBezTo>
                <a:close/>
              </a:path>
            </a:pathLst>
          </a:custGeom>
          <a:gradFill>
            <a:gsLst>
              <a:gs pos="0">
                <a:srgbClr val="376FFF">
                  <a:lumMod val="60000"/>
                  <a:lumOff val="40000"/>
                </a:srgbClr>
              </a:gs>
              <a:gs pos="95000">
                <a:srgbClr val="376FFF">
                  <a:alpha val="100000"/>
                </a:srgbClr>
              </a:gs>
            </a:gsLst>
            <a:lin ang="2700000" scaled="0"/>
          </a:gradFill>
          <a:ln w="12700" cap="flat" cmpd="sng" algn="ctr">
            <a:noFill/>
            <a:prstDash val="solid"/>
            <a:miter lim="800000"/>
          </a:ln>
          <a:effectLst>
            <a:outerShdw blurRad="63500" dist="63500" dir="2700000" algn="tl" rotWithShape="0">
              <a:srgbClr val="376FFF">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tIns="107950" bIns="361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01</a:t>
            </a:r>
            <a:endParaRPr lang="en-US" altLang="zh-CN" b="1">
              <a:solidFill>
                <a:srgbClr val="FFFFFF"/>
              </a:solidFill>
              <a:latin typeface="+mn-ea"/>
              <a:cs typeface="+mn-ea"/>
              <a:sym typeface="+mn-ea"/>
            </a:endParaRPr>
          </a:p>
        </p:txBody>
      </p:sp>
      <p:sp>
        <p:nvSpPr>
          <p:cNvPr id="146" name="任意多边形 145"/>
          <p:cNvSpPr/>
          <p:nvPr>
            <p:custDataLst>
              <p:tags r:id="rId15"/>
            </p:custDataLst>
          </p:nvPr>
        </p:nvSpPr>
        <p:spPr>
          <a:xfrm>
            <a:off x="6177916" y="2587308"/>
            <a:ext cx="1388745" cy="1386840"/>
          </a:xfrm>
          <a:custGeom>
            <a:avLst/>
            <a:gdLst/>
            <a:ahLst/>
            <a:cxnLst>
              <a:cxn ang="3">
                <a:pos x="hc" y="t"/>
              </a:cxn>
              <a:cxn ang="cd2">
                <a:pos x="l" y="vc"/>
              </a:cxn>
              <a:cxn ang="cd4">
                <a:pos x="hc" y="b"/>
              </a:cxn>
              <a:cxn ang="0">
                <a:pos x="r" y="vc"/>
              </a:cxn>
            </a:cxnLst>
            <a:rect l="l" t="t" r="r" b="b"/>
            <a:pathLst>
              <a:path w="2476" h="2472">
                <a:moveTo>
                  <a:pt x="382" y="0"/>
                </a:moveTo>
                <a:cubicBezTo>
                  <a:pt x="385" y="0"/>
                  <a:pt x="388" y="0"/>
                  <a:pt x="391" y="0"/>
                </a:cubicBezTo>
                <a:cubicBezTo>
                  <a:pt x="405" y="1"/>
                  <a:pt x="419" y="3"/>
                  <a:pt x="433" y="6"/>
                </a:cubicBezTo>
                <a:lnTo>
                  <a:pt x="684" y="68"/>
                </a:lnTo>
                <a:cubicBezTo>
                  <a:pt x="798" y="96"/>
                  <a:pt x="867" y="210"/>
                  <a:pt x="839" y="324"/>
                </a:cubicBezTo>
                <a:lnTo>
                  <a:pt x="799" y="488"/>
                </a:lnTo>
                <a:lnTo>
                  <a:pt x="935" y="547"/>
                </a:lnTo>
                <a:cubicBezTo>
                  <a:pt x="1022" y="592"/>
                  <a:pt x="1109" y="645"/>
                  <a:pt x="1191" y="702"/>
                </a:cubicBezTo>
                <a:lnTo>
                  <a:pt x="1246" y="744"/>
                </a:lnTo>
                <a:lnTo>
                  <a:pt x="1366" y="624"/>
                </a:lnTo>
                <a:cubicBezTo>
                  <a:pt x="1449" y="541"/>
                  <a:pt x="1583" y="541"/>
                  <a:pt x="1666" y="624"/>
                </a:cubicBezTo>
                <a:lnTo>
                  <a:pt x="1848" y="806"/>
                </a:lnTo>
                <a:cubicBezTo>
                  <a:pt x="1931" y="889"/>
                  <a:pt x="1931" y="1023"/>
                  <a:pt x="1848" y="1106"/>
                </a:cubicBezTo>
                <a:lnTo>
                  <a:pt x="1728" y="1226"/>
                </a:lnTo>
                <a:lnTo>
                  <a:pt x="1770" y="1281"/>
                </a:lnTo>
                <a:cubicBezTo>
                  <a:pt x="1847" y="1392"/>
                  <a:pt x="1913" y="1508"/>
                  <a:pt x="1968" y="1626"/>
                </a:cubicBezTo>
                <a:lnTo>
                  <a:pt x="1988" y="1674"/>
                </a:lnTo>
                <a:lnTo>
                  <a:pt x="2143" y="1631"/>
                </a:lnTo>
                <a:cubicBezTo>
                  <a:pt x="2228" y="1609"/>
                  <a:pt x="2314" y="1641"/>
                  <a:pt x="2365" y="1706"/>
                </a:cubicBezTo>
                <a:cubicBezTo>
                  <a:pt x="2382" y="1728"/>
                  <a:pt x="2395" y="1753"/>
                  <a:pt x="2402" y="1781"/>
                </a:cubicBezTo>
                <a:lnTo>
                  <a:pt x="2469" y="2031"/>
                </a:lnTo>
                <a:cubicBezTo>
                  <a:pt x="2499" y="2143"/>
                  <a:pt x="2432" y="2260"/>
                  <a:pt x="2319" y="2290"/>
                </a:cubicBezTo>
                <a:lnTo>
                  <a:pt x="2165" y="2331"/>
                </a:lnTo>
                <a:lnTo>
                  <a:pt x="2171" y="2378"/>
                </a:lnTo>
                <a:lnTo>
                  <a:pt x="2176" y="2472"/>
                </a:lnTo>
                <a:lnTo>
                  <a:pt x="1342" y="2472"/>
                </a:lnTo>
                <a:lnTo>
                  <a:pt x="1325" y="2301"/>
                </a:lnTo>
                <a:cubicBezTo>
                  <a:pt x="1271" y="2025"/>
                  <a:pt x="1138" y="1761"/>
                  <a:pt x="924" y="1548"/>
                </a:cubicBezTo>
                <a:cubicBezTo>
                  <a:pt x="711" y="1334"/>
                  <a:pt x="447" y="1201"/>
                  <a:pt x="171" y="1147"/>
                </a:cubicBezTo>
                <a:lnTo>
                  <a:pt x="0" y="1130"/>
                </a:lnTo>
                <a:lnTo>
                  <a:pt x="0" y="295"/>
                </a:lnTo>
                <a:lnTo>
                  <a:pt x="94" y="300"/>
                </a:lnTo>
                <a:lnTo>
                  <a:pt x="141" y="308"/>
                </a:lnTo>
                <a:lnTo>
                  <a:pt x="177" y="162"/>
                </a:lnTo>
                <a:cubicBezTo>
                  <a:pt x="201" y="65"/>
                  <a:pt x="287" y="1"/>
                  <a:pt x="382" y="0"/>
                </a:cubicBezTo>
                <a:close/>
              </a:path>
            </a:pathLst>
          </a:custGeom>
          <a:gradFill>
            <a:gsLst>
              <a:gs pos="0">
                <a:srgbClr val="17D594">
                  <a:lumMod val="60000"/>
                  <a:lumOff val="40000"/>
                </a:srgbClr>
              </a:gs>
              <a:gs pos="95000">
                <a:srgbClr val="17D594"/>
              </a:gs>
            </a:gsLst>
            <a:lin ang="5400000" scaled="0"/>
          </a:gradFill>
          <a:ln w="12700" cap="flat" cmpd="sng" algn="ctr">
            <a:noFill/>
            <a:prstDash val="solid"/>
            <a:miter lim="800000"/>
          </a:ln>
          <a:effectLst>
            <a:outerShdw blurRad="63500" dist="63500" dir="2700000" algn="tl" rotWithShape="0">
              <a:srgbClr val="17D594">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tIns="107950" rIns="71755" bIns="361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02</a:t>
            </a:r>
            <a:endParaRPr lang="en-US" altLang="zh-CN" b="1">
              <a:solidFill>
                <a:srgbClr val="FFFFFF"/>
              </a:solidFill>
              <a:latin typeface="+mn-ea"/>
              <a:cs typeface="+mn-ea"/>
              <a:sym typeface="+mn-ea"/>
            </a:endParaRPr>
          </a:p>
        </p:txBody>
      </p:sp>
      <p:sp>
        <p:nvSpPr>
          <p:cNvPr id="147" name="任意多边形 146"/>
          <p:cNvSpPr/>
          <p:nvPr>
            <p:custDataLst>
              <p:tags r:id="rId16"/>
            </p:custDataLst>
          </p:nvPr>
        </p:nvSpPr>
        <p:spPr>
          <a:xfrm>
            <a:off x="6181091" y="4137343"/>
            <a:ext cx="1386840" cy="1388745"/>
          </a:xfrm>
          <a:custGeom>
            <a:avLst/>
            <a:gdLst/>
            <a:ahLst/>
            <a:cxnLst>
              <a:cxn ang="3">
                <a:pos x="hc" y="t"/>
              </a:cxn>
              <a:cxn ang="cd2">
                <a:pos x="l" y="vc"/>
              </a:cxn>
              <a:cxn ang="cd4">
                <a:pos x="hc" y="b"/>
              </a:cxn>
              <a:cxn ang="0">
                <a:pos x="r" y="vc"/>
              </a:cxn>
            </a:cxnLst>
            <a:rect l="l" t="t" r="r" b="b"/>
            <a:pathLst>
              <a:path w="2472" h="2476">
                <a:moveTo>
                  <a:pt x="2177" y="0"/>
                </a:moveTo>
                <a:lnTo>
                  <a:pt x="2172" y="94"/>
                </a:lnTo>
                <a:lnTo>
                  <a:pt x="2164" y="141"/>
                </a:lnTo>
                <a:lnTo>
                  <a:pt x="2311" y="177"/>
                </a:lnTo>
                <a:cubicBezTo>
                  <a:pt x="2425" y="205"/>
                  <a:pt x="2494" y="320"/>
                  <a:pt x="2466" y="433"/>
                </a:cubicBezTo>
                <a:lnTo>
                  <a:pt x="2404" y="684"/>
                </a:lnTo>
                <a:cubicBezTo>
                  <a:pt x="2376" y="798"/>
                  <a:pt x="2262" y="867"/>
                  <a:pt x="2149" y="839"/>
                </a:cubicBezTo>
                <a:lnTo>
                  <a:pt x="1985" y="799"/>
                </a:lnTo>
                <a:lnTo>
                  <a:pt x="1925" y="935"/>
                </a:lnTo>
                <a:cubicBezTo>
                  <a:pt x="1880" y="1022"/>
                  <a:pt x="1828" y="1109"/>
                  <a:pt x="1770" y="1191"/>
                </a:cubicBezTo>
                <a:lnTo>
                  <a:pt x="1729" y="1246"/>
                </a:lnTo>
                <a:lnTo>
                  <a:pt x="1849" y="1366"/>
                </a:lnTo>
                <a:cubicBezTo>
                  <a:pt x="1932" y="1449"/>
                  <a:pt x="1932" y="1583"/>
                  <a:pt x="1849" y="1666"/>
                </a:cubicBezTo>
                <a:lnTo>
                  <a:pt x="1666" y="1848"/>
                </a:lnTo>
                <a:cubicBezTo>
                  <a:pt x="1584" y="1931"/>
                  <a:pt x="1449" y="1931"/>
                  <a:pt x="1366" y="1848"/>
                </a:cubicBezTo>
                <a:lnTo>
                  <a:pt x="1246" y="1728"/>
                </a:lnTo>
                <a:lnTo>
                  <a:pt x="1192" y="1770"/>
                </a:lnTo>
                <a:cubicBezTo>
                  <a:pt x="1081" y="1847"/>
                  <a:pt x="965" y="1913"/>
                  <a:pt x="846" y="1968"/>
                </a:cubicBezTo>
                <a:lnTo>
                  <a:pt x="799" y="1988"/>
                </a:lnTo>
                <a:lnTo>
                  <a:pt x="841" y="2143"/>
                </a:lnTo>
                <a:cubicBezTo>
                  <a:pt x="864" y="2228"/>
                  <a:pt x="831" y="2314"/>
                  <a:pt x="766" y="2365"/>
                </a:cubicBezTo>
                <a:cubicBezTo>
                  <a:pt x="745" y="2382"/>
                  <a:pt x="719" y="2395"/>
                  <a:pt x="691" y="2402"/>
                </a:cubicBezTo>
                <a:lnTo>
                  <a:pt x="441" y="2469"/>
                </a:lnTo>
                <a:cubicBezTo>
                  <a:pt x="329" y="2499"/>
                  <a:pt x="212" y="2432"/>
                  <a:pt x="182" y="2319"/>
                </a:cubicBezTo>
                <a:lnTo>
                  <a:pt x="141" y="2165"/>
                </a:lnTo>
                <a:lnTo>
                  <a:pt x="94" y="2171"/>
                </a:lnTo>
                <a:lnTo>
                  <a:pt x="0" y="2176"/>
                </a:lnTo>
                <a:lnTo>
                  <a:pt x="0" y="1342"/>
                </a:lnTo>
                <a:lnTo>
                  <a:pt x="171" y="1325"/>
                </a:lnTo>
                <a:cubicBezTo>
                  <a:pt x="447" y="1271"/>
                  <a:pt x="711" y="1138"/>
                  <a:pt x="924" y="924"/>
                </a:cubicBezTo>
                <a:cubicBezTo>
                  <a:pt x="1138" y="711"/>
                  <a:pt x="1272" y="447"/>
                  <a:pt x="1325" y="171"/>
                </a:cubicBezTo>
                <a:lnTo>
                  <a:pt x="1342" y="0"/>
                </a:lnTo>
                <a:lnTo>
                  <a:pt x="2177" y="0"/>
                </a:lnTo>
                <a:close/>
              </a:path>
            </a:pathLst>
          </a:custGeom>
          <a:gradFill>
            <a:gsLst>
              <a:gs pos="0">
                <a:srgbClr val="FFC000">
                  <a:lumMod val="60000"/>
                  <a:lumOff val="40000"/>
                </a:srgbClr>
              </a:gs>
              <a:gs pos="95000">
                <a:srgbClr val="FFC000"/>
              </a:gs>
            </a:gsLst>
            <a:lin ang="5400000" scaled="0"/>
          </a:gradFill>
          <a:ln w="12700" cap="flat" cmpd="sng" algn="ctr">
            <a:noFill/>
            <a:prstDash val="solid"/>
            <a:miter lim="800000"/>
          </a:ln>
          <a:effectLst>
            <a:outerShdw blurRad="63500" dist="63500" dir="2700000" algn="tl" rotWithShape="0">
              <a:srgbClr val="FFC000">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107950" tIns="107950" rIns="91440" bIns="14414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03</a:t>
            </a:r>
            <a:endParaRPr lang="en-US" altLang="zh-CN" b="1">
              <a:solidFill>
                <a:srgbClr val="FFFFFF"/>
              </a:solidFill>
              <a:latin typeface="+mn-ea"/>
              <a:cs typeface="+mn-ea"/>
              <a:sym typeface="+mn-ea"/>
            </a:endParaRPr>
          </a:p>
        </p:txBody>
      </p:sp>
      <p:sp>
        <p:nvSpPr>
          <p:cNvPr id="148" name="任意多边形 147"/>
          <p:cNvSpPr/>
          <p:nvPr>
            <p:custDataLst>
              <p:tags r:id="rId17"/>
            </p:custDataLst>
          </p:nvPr>
        </p:nvSpPr>
        <p:spPr>
          <a:xfrm>
            <a:off x="4627246" y="4136708"/>
            <a:ext cx="1388745" cy="1386840"/>
          </a:xfrm>
          <a:custGeom>
            <a:avLst/>
            <a:gdLst/>
            <a:ahLst/>
            <a:cxnLst>
              <a:cxn ang="3">
                <a:pos x="hc" y="t"/>
              </a:cxn>
              <a:cxn ang="cd2">
                <a:pos x="l" y="vc"/>
              </a:cxn>
              <a:cxn ang="cd4">
                <a:pos x="hc" y="b"/>
              </a:cxn>
              <a:cxn ang="0">
                <a:pos x="r" y="vc"/>
              </a:cxn>
            </a:cxnLst>
            <a:rect l="l" t="t" r="r" b="b"/>
            <a:pathLst>
              <a:path w="2476" h="2472">
                <a:moveTo>
                  <a:pt x="300" y="0"/>
                </a:moveTo>
                <a:lnTo>
                  <a:pt x="1134" y="0"/>
                </a:lnTo>
                <a:lnTo>
                  <a:pt x="1151" y="171"/>
                </a:lnTo>
                <a:cubicBezTo>
                  <a:pt x="1205" y="447"/>
                  <a:pt x="1339" y="711"/>
                  <a:pt x="1552" y="924"/>
                </a:cubicBezTo>
                <a:cubicBezTo>
                  <a:pt x="1766" y="1138"/>
                  <a:pt x="2030" y="1272"/>
                  <a:pt x="2305" y="1325"/>
                </a:cubicBezTo>
                <a:lnTo>
                  <a:pt x="2476" y="1342"/>
                </a:lnTo>
                <a:lnTo>
                  <a:pt x="2476" y="2177"/>
                </a:lnTo>
                <a:lnTo>
                  <a:pt x="2382" y="2172"/>
                </a:lnTo>
                <a:lnTo>
                  <a:pt x="2335" y="2164"/>
                </a:lnTo>
                <a:lnTo>
                  <a:pt x="2299" y="2311"/>
                </a:lnTo>
                <a:cubicBezTo>
                  <a:pt x="2271" y="2425"/>
                  <a:pt x="2157" y="2494"/>
                  <a:pt x="2043" y="2466"/>
                </a:cubicBezTo>
                <a:lnTo>
                  <a:pt x="1793" y="2404"/>
                </a:lnTo>
                <a:cubicBezTo>
                  <a:pt x="1679" y="2376"/>
                  <a:pt x="1610" y="2262"/>
                  <a:pt x="1638" y="2149"/>
                </a:cubicBezTo>
                <a:lnTo>
                  <a:pt x="1677" y="1985"/>
                </a:lnTo>
                <a:lnTo>
                  <a:pt x="1542" y="1925"/>
                </a:lnTo>
                <a:cubicBezTo>
                  <a:pt x="1454" y="1880"/>
                  <a:pt x="1368" y="1828"/>
                  <a:pt x="1285" y="1770"/>
                </a:cubicBezTo>
                <a:lnTo>
                  <a:pt x="1231" y="1729"/>
                </a:lnTo>
                <a:lnTo>
                  <a:pt x="1110" y="1849"/>
                </a:lnTo>
                <a:cubicBezTo>
                  <a:pt x="1028" y="1932"/>
                  <a:pt x="893" y="1932"/>
                  <a:pt x="811" y="1849"/>
                </a:cubicBezTo>
                <a:lnTo>
                  <a:pt x="628" y="1666"/>
                </a:lnTo>
                <a:cubicBezTo>
                  <a:pt x="545" y="1584"/>
                  <a:pt x="545" y="1449"/>
                  <a:pt x="628" y="1366"/>
                </a:cubicBezTo>
                <a:lnTo>
                  <a:pt x="748" y="1246"/>
                </a:lnTo>
                <a:lnTo>
                  <a:pt x="707" y="1192"/>
                </a:lnTo>
                <a:cubicBezTo>
                  <a:pt x="630" y="1081"/>
                  <a:pt x="563" y="965"/>
                  <a:pt x="508" y="846"/>
                </a:cubicBezTo>
                <a:lnTo>
                  <a:pt x="489" y="799"/>
                </a:lnTo>
                <a:lnTo>
                  <a:pt x="333" y="841"/>
                </a:lnTo>
                <a:cubicBezTo>
                  <a:pt x="248" y="864"/>
                  <a:pt x="162" y="831"/>
                  <a:pt x="111" y="766"/>
                </a:cubicBezTo>
                <a:cubicBezTo>
                  <a:pt x="94" y="745"/>
                  <a:pt x="82" y="719"/>
                  <a:pt x="74" y="691"/>
                </a:cubicBezTo>
                <a:lnTo>
                  <a:pt x="7" y="441"/>
                </a:lnTo>
                <a:cubicBezTo>
                  <a:pt x="-13" y="368"/>
                  <a:pt x="9" y="292"/>
                  <a:pt x="59" y="240"/>
                </a:cubicBezTo>
                <a:cubicBezTo>
                  <a:pt x="85" y="213"/>
                  <a:pt x="118" y="193"/>
                  <a:pt x="157" y="182"/>
                </a:cubicBezTo>
                <a:lnTo>
                  <a:pt x="311" y="141"/>
                </a:lnTo>
                <a:lnTo>
                  <a:pt x="305" y="94"/>
                </a:lnTo>
                <a:lnTo>
                  <a:pt x="300" y="0"/>
                </a:lnTo>
                <a:close/>
              </a:path>
            </a:pathLst>
          </a:custGeom>
          <a:gradFill>
            <a:gsLst>
              <a:gs pos="0">
                <a:srgbClr val="FF7429">
                  <a:lumMod val="60000"/>
                  <a:lumOff val="40000"/>
                </a:srgbClr>
              </a:gs>
              <a:gs pos="95000">
                <a:srgbClr val="FF7429"/>
              </a:gs>
            </a:gsLst>
            <a:lin ang="5400000" scaled="0"/>
          </a:gradFill>
          <a:ln w="12700" cap="flat" cmpd="sng" algn="ctr">
            <a:noFill/>
            <a:prstDash val="solid"/>
            <a:miter lim="800000"/>
          </a:ln>
          <a:effectLst>
            <a:outerShdw blurRad="63500" dist="63500" dir="2700000" algn="tl" rotWithShape="0">
              <a:srgbClr val="FF7429">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179705" tIns="36195" rIns="91440" bIns="361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spcBef>
                <a:spcPct val="0"/>
              </a:spcBef>
              <a:spcAft>
                <a:spcPct val="0"/>
              </a:spcAft>
              <a:buClrTx/>
              <a:buSzTx/>
              <a:buFontTx/>
            </a:pPr>
            <a:r>
              <a:rPr lang="en-US" altLang="zh-CN" b="1">
                <a:solidFill>
                  <a:srgbClr val="FFFFFF"/>
                </a:solidFill>
                <a:latin typeface="+mn-ea"/>
                <a:cs typeface="+mn-ea"/>
                <a:sym typeface="+mn-ea"/>
              </a:rPr>
              <a:t>04</a:t>
            </a:r>
            <a:endParaRPr lang="en-US" altLang="zh-CN" b="1">
              <a:solidFill>
                <a:srgbClr val="FFFFFF"/>
              </a:solidFill>
              <a:latin typeface="+mn-ea"/>
              <a:cs typeface="+mn-ea"/>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46835" y="443230"/>
            <a:ext cx="10175240" cy="441960"/>
          </a:xfrm>
        </p:spPr>
        <p:txBody>
          <a:bodyPr/>
          <a:lstStyle/>
          <a:p>
            <a:r>
              <a:rPr lang="en-US" altLang="en-US" sz="2000">
                <a:solidFill>
                  <a:schemeClr val="accent6">
                    <a:lumMod val="75000"/>
                  </a:schemeClr>
                </a:solidFill>
              </a:rPr>
              <a:t>2. </a:t>
            </a:r>
            <a:r>
              <a:rPr lang="zh-CN" altLang="en-US" sz="2000">
                <a:solidFill>
                  <a:schemeClr val="accent6">
                    <a:lumMod val="75000"/>
                  </a:schemeClr>
                </a:solidFill>
              </a:rPr>
              <a:t>画：描绘心中的图案</a:t>
            </a:r>
            <a:endParaRPr lang="zh-CN" altLang="en-US" sz="2000">
              <a:solidFill>
                <a:schemeClr val="accent6">
                  <a:lumMod val="75000"/>
                </a:schemeClr>
              </a:solidFill>
            </a:endParaRPr>
          </a:p>
        </p:txBody>
      </p:sp>
      <p:pic>
        <p:nvPicPr>
          <p:cNvPr id="129" name="图片 128" descr="/data/temp/61744f7e-6c4a-450a-adc9-b8968f116d4f/db37e0e3-a53e-11f0-96f5-822f24029bf4.jpg@base@tag=imgScale&amp;m=1&amp;w=1537&amp;h=1903&amp;q=95db37e0e3-a53e-11f0-96f5-822f24029bf4"/>
          <p:cNvPicPr>
            <a:picLocks noChangeAspect="1"/>
          </p:cNvPicPr>
          <p:nvPr>
            <p:custDataLst>
              <p:tags r:id="rId2"/>
            </p:custDataLst>
          </p:nvPr>
        </p:nvPicPr>
        <p:blipFill rotWithShape="1">
          <a:blip r:embed="rId3"/>
          <a:srcRect l="9695" r="9578"/>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851176" y="134620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841375" y="1776730"/>
            <a:ext cx="258000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在开始绘制之前，首先要构思好想要表现的主题和内容，例如制作“双喜”字剪纸时，要考虑“喜”字的大小、笔画的粗细和连接方式。</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441091" y="134629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构思主题与内容</a:t>
            </a:r>
            <a:endParaRPr lang="zh-CN" altLang="en-US" sz="16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737610" y="1776730"/>
            <a:ext cx="258000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用铅笔在纸上勾勒出图案的轮廓，确保线条流畅、清晰，为剪纸创作奠定基础。</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337093" y="134629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轻轻勾勒轮廓</a:t>
            </a:r>
            <a:endParaRPr lang="zh-CN" altLang="en-US" sz="16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842286" y="124461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943900" y="1346232"/>
            <a:ext cx="265467" cy="265467"/>
          </a:xfrm>
          <a:prstGeom prst="rect">
            <a:avLst/>
          </a:prstGeom>
        </p:spPr>
      </p:pic>
      <p:sp>
        <p:nvSpPr>
          <p:cNvPr id="29" name="圆角矩形 28"/>
          <p:cNvSpPr/>
          <p:nvPr>
            <p:custDataLst>
              <p:tags r:id="rId13"/>
            </p:custDataLst>
          </p:nvPr>
        </p:nvSpPr>
        <p:spPr>
          <a:xfrm>
            <a:off x="3738288" y="124461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839902" y="1346232"/>
            <a:ext cx="265467" cy="265467"/>
          </a:xfrm>
          <a:prstGeom prst="rect">
            <a:avLst/>
          </a:prstGeom>
        </p:spPr>
      </p:pic>
      <p:sp>
        <p:nvSpPr>
          <p:cNvPr id="16" name="正文"/>
          <p:cNvSpPr txBox="1"/>
          <p:nvPr>
            <p:custDataLst>
              <p:tags r:id="rId17"/>
            </p:custDataLst>
          </p:nvPr>
        </p:nvSpPr>
        <p:spPr>
          <a:xfrm>
            <a:off x="851535" y="4469130"/>
            <a:ext cx="24511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初学者应从简单的图案开始练习，如基本的几何图形组合，逐步过渡到更复杂的图案，以提高剪纸技能。</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441091" y="391455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从简单到复杂的图案练习</a:t>
            </a:r>
            <a:endParaRPr lang="zh-CN" altLang="en-US" sz="16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747770" y="4469130"/>
            <a:ext cx="24511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在描绘图案时，要充分考虑纸张折叠后的效果，确保剪纸展开后图案完整、对称。</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337093" y="391455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考虑纸张折叠效果</a:t>
            </a:r>
            <a:endParaRPr lang="zh-CN" altLang="en-US" sz="16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851811" y="3813518"/>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747813" y="3813518"/>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52790" y="3914497"/>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848792" y="3914497"/>
            <a:ext cx="266437" cy="266437"/>
          </a:xfrm>
          <a:prstGeom prst="rect">
            <a:avLst/>
          </a:prstGeom>
        </p:spPr>
      </p:pic>
    </p:spTree>
    <p:custDataLst>
      <p:tags r:id="rId29"/>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39850" y="416560"/>
            <a:ext cx="6811645" cy="441960"/>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000">
                <a:solidFill>
                  <a:schemeClr val="accent6">
                    <a:lumMod val="75000"/>
                  </a:schemeClr>
                </a:solidFill>
              </a:rPr>
              <a:t>3. </a:t>
            </a:r>
            <a:r>
              <a:rPr lang="zh-CN" altLang="en-US" sz="2000">
                <a:solidFill>
                  <a:schemeClr val="accent6">
                    <a:lumMod val="75000"/>
                  </a:schemeClr>
                </a:solidFill>
              </a:rPr>
              <a:t>剪：沿着线条的舞蹈</a:t>
            </a:r>
            <a:endParaRPr lang="zh-CN" altLang="en-US" sz="2000">
              <a:solidFill>
                <a:schemeClr val="accent6">
                  <a:lumMod val="75000"/>
                </a:schemeClr>
              </a:solidFill>
            </a:endParaRPr>
          </a:p>
        </p:txBody>
      </p:sp>
      <p:sp>
        <p:nvSpPr>
          <p:cNvPr id="8" name="矩形 2"/>
          <p:cNvSpPr/>
          <p:nvPr>
            <p:custDataLst>
              <p:tags r:id="rId2"/>
            </p:custDataLst>
          </p:nvPr>
        </p:nvSpPr>
        <p:spPr>
          <a:xfrm>
            <a:off x="901065" y="2379345"/>
            <a:ext cx="228917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选择一把锋利的剪刀进行剪纸创作，以确保剪切的准确性和效率。</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47420" y="1895475"/>
            <a:ext cx="2402205" cy="31813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1"/>
                </a:solidFill>
                <a:latin typeface="+mn-ea"/>
                <a:cs typeface="+mn-ea"/>
              </a:rPr>
              <a:t>选择合适的剪刀</a:t>
            </a:r>
            <a:endParaRPr lang="zh-CN" altLang="en-US" sz="1700" b="1" kern="0">
              <a:solidFill>
                <a:schemeClr val="accent1"/>
              </a:solidFill>
              <a:latin typeface="+mn-ea"/>
              <a:cs typeface="+mn-ea"/>
            </a:endParaRPr>
          </a:p>
        </p:txBody>
      </p:sp>
      <p:sp>
        <p:nvSpPr>
          <p:cNvPr id="13" name="矩形 4"/>
          <p:cNvSpPr/>
          <p:nvPr>
            <p:custDataLst>
              <p:tags r:id="rId4"/>
            </p:custDataLst>
          </p:nvPr>
        </p:nvSpPr>
        <p:spPr>
          <a:xfrm>
            <a:off x="948055" y="1323340"/>
            <a:ext cx="71755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707765" y="2379345"/>
            <a:ext cx="228917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使用拇指和食指控制剪刀的开合，其他手指辅助稳定纸张，以实现精确剪切。</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54120" y="1895475"/>
            <a:ext cx="2402205" cy="31813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2"/>
                </a:solidFill>
                <a:latin typeface="+mn-ea"/>
                <a:cs typeface="+mn-ea"/>
              </a:rPr>
              <a:t>控制剪刀开合与纸张稳定</a:t>
            </a:r>
            <a:endParaRPr lang="zh-CN" altLang="en-US" sz="1700" b="1" kern="0">
              <a:solidFill>
                <a:schemeClr val="accent2"/>
              </a:solidFill>
              <a:latin typeface="+mn-ea"/>
              <a:cs typeface="+mn-ea"/>
            </a:endParaRPr>
          </a:p>
        </p:txBody>
      </p:sp>
      <p:sp>
        <p:nvSpPr>
          <p:cNvPr id="18" name="矩形 9"/>
          <p:cNvSpPr/>
          <p:nvPr>
            <p:custDataLst>
              <p:tags r:id="rId7"/>
            </p:custDataLst>
          </p:nvPr>
        </p:nvSpPr>
        <p:spPr>
          <a:xfrm>
            <a:off x="3754755" y="1323340"/>
            <a:ext cx="71755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13830" y="2379345"/>
            <a:ext cx="228917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沿着画好的铅笔线条小心地剪下，保持线条的连贯性和准确性，尤其是对于复杂图案的细节部分。</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60185" y="1895475"/>
            <a:ext cx="2402205" cy="31813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3"/>
                </a:solidFill>
                <a:latin typeface="+mn-ea"/>
                <a:cs typeface="+mn-ea"/>
              </a:rPr>
              <a:t>沿着铅笔线条剪下</a:t>
            </a:r>
            <a:endParaRPr lang="zh-CN" altLang="en-US" sz="1700" b="1" kern="0">
              <a:solidFill>
                <a:schemeClr val="accent3"/>
              </a:solidFill>
              <a:latin typeface="+mn-ea"/>
              <a:cs typeface="+mn-ea"/>
            </a:endParaRPr>
          </a:p>
        </p:txBody>
      </p:sp>
      <p:sp>
        <p:nvSpPr>
          <p:cNvPr id="22" name="矩形 14"/>
          <p:cNvSpPr/>
          <p:nvPr>
            <p:custDataLst>
              <p:tags r:id="rId10"/>
            </p:custDataLst>
          </p:nvPr>
        </p:nvSpPr>
        <p:spPr>
          <a:xfrm>
            <a:off x="6560820" y="1323340"/>
            <a:ext cx="71755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37040" y="2379345"/>
            <a:ext cx="228917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在剪切过程中注意力度的控制，避免剪破纸张或剪错线条，对于复杂图案，可以分步骤进行，先剪大轮廓再处理细节。</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83395" y="1895475"/>
            <a:ext cx="2402205" cy="31813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4"/>
                </a:solidFill>
                <a:latin typeface="+mn-ea"/>
                <a:cs typeface="+mn-ea"/>
              </a:rPr>
              <a:t>注意力度与细节处理</a:t>
            </a:r>
            <a:endParaRPr lang="zh-CN" altLang="en-US" sz="1700" b="1" kern="0">
              <a:solidFill>
                <a:schemeClr val="accent4"/>
              </a:solidFill>
              <a:latin typeface="+mn-ea"/>
              <a:cs typeface="+mn-ea"/>
            </a:endParaRPr>
          </a:p>
        </p:txBody>
      </p:sp>
      <p:sp>
        <p:nvSpPr>
          <p:cNvPr id="26" name="矩形 33"/>
          <p:cNvSpPr/>
          <p:nvPr>
            <p:custDataLst>
              <p:tags r:id="rId13"/>
            </p:custDataLst>
          </p:nvPr>
        </p:nvSpPr>
        <p:spPr>
          <a:xfrm>
            <a:off x="9384030" y="1323340"/>
            <a:ext cx="717550"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742950" y="132303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48958" y="132303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54966" y="132303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78753" y="132303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8b82cf4f-11df-488d-921a-cb825db3818f/d99c8b0f-a53e-11f0-ae54-826130315bc8.jpg@base@tag=imgScale&amp;m=1&amp;w=600&amp;h=360&amp;q=95d99c8b0f-a53e-11f0-ae54-826130315bc8"/>
          <p:cNvPicPr>
            <a:picLocks noChangeAspect="1"/>
          </p:cNvPicPr>
          <p:nvPr>
            <p:custDataLst>
              <p:tags r:id="rId18"/>
            </p:custDataLst>
          </p:nvPr>
        </p:nvPicPr>
        <p:blipFill rotWithShape="1">
          <a:blip r:embed="rId19"/>
          <a:srcRect t="10000"/>
          <a:stretch>
            <a:fillRect/>
          </a:stretch>
        </p:blipFill>
        <p:spPr>
          <a:xfrm>
            <a:off x="948051" y="4436375"/>
            <a:ext cx="2159956" cy="1295974"/>
          </a:xfrm>
          <a:prstGeom prst="rect">
            <a:avLst/>
          </a:prstGeom>
          <a:solidFill>
            <a:schemeClr val="accent1"/>
          </a:solidFill>
          <a:ln>
            <a:solidFill>
              <a:schemeClr val="accent1">
                <a:alpha val="20000"/>
              </a:schemeClr>
            </a:solidFill>
          </a:ln>
        </p:spPr>
      </p:pic>
      <p:pic>
        <p:nvPicPr>
          <p:cNvPr id="40" name="图片 30" descr="/data/temp/8b82cf4f-11df-488d-921a-cb825db3818f/d99c8a94-a53e-11f0-ae54-826130315bc8.jpg@base@tag=imgScale&amp;m=1&amp;w=600&amp;h=360&amp;q=95d99c8a94-a53e-11f0-ae54-826130315bc8"/>
          <p:cNvPicPr>
            <a:picLocks noChangeAspect="1"/>
          </p:cNvPicPr>
          <p:nvPr>
            <p:custDataLst>
              <p:tags r:id="rId20"/>
            </p:custDataLst>
          </p:nvPr>
        </p:nvPicPr>
        <p:blipFill rotWithShape="1">
          <a:blip r:embed="rId21"/>
          <a:srcRect t="5000" b="5000"/>
          <a:stretch>
            <a:fillRect/>
          </a:stretch>
        </p:blipFill>
        <p:spPr>
          <a:xfrm>
            <a:off x="3754694" y="4436375"/>
            <a:ext cx="2159956" cy="1295974"/>
          </a:xfrm>
          <a:prstGeom prst="rect">
            <a:avLst/>
          </a:prstGeom>
          <a:solidFill>
            <a:schemeClr val="accent2"/>
          </a:solidFill>
          <a:ln>
            <a:solidFill>
              <a:schemeClr val="accent2">
                <a:alpha val="20000"/>
              </a:schemeClr>
            </a:solidFill>
          </a:ln>
        </p:spPr>
      </p:pic>
      <p:pic>
        <p:nvPicPr>
          <p:cNvPr id="41" name="图片 31" descr="/data/temp/8b82cf4f-11df-488d-921a-cb825db3818f/d99c8b80-a53e-11f0-ae54-826130315bc8.jpg@base@tag=imgScale&amp;m=1&amp;w=600&amp;h=360&amp;q=95d99c8b80-a53e-11f0-ae54-826130315bc8"/>
          <p:cNvPicPr>
            <a:picLocks noChangeAspect="1"/>
          </p:cNvPicPr>
          <p:nvPr>
            <p:custDataLst>
              <p:tags r:id="rId22"/>
            </p:custDataLst>
          </p:nvPr>
        </p:nvPicPr>
        <p:blipFill rotWithShape="1">
          <a:blip r:embed="rId23"/>
          <a:srcRect t="5083" b="5083"/>
          <a:stretch>
            <a:fillRect/>
          </a:stretch>
        </p:blipFill>
        <p:spPr>
          <a:xfrm>
            <a:off x="6560702" y="4436375"/>
            <a:ext cx="2159956" cy="1295974"/>
          </a:xfrm>
          <a:prstGeom prst="rect">
            <a:avLst/>
          </a:prstGeom>
          <a:solidFill>
            <a:schemeClr val="accent3"/>
          </a:solidFill>
          <a:ln>
            <a:solidFill>
              <a:schemeClr val="accent3">
                <a:alpha val="20000"/>
              </a:schemeClr>
            </a:solidFill>
          </a:ln>
        </p:spPr>
      </p:pic>
      <p:pic>
        <p:nvPicPr>
          <p:cNvPr id="42" name="图片 32" descr="/data/temp/8b82cf4f-11df-488d-921a-cb825db3818f/d99c8c34-a53e-11f0-ae54-826130315bc8.jpg@base@tag=imgScale&amp;m=1&amp;w=600&amp;h=360&amp;q=95d99c8c34-a53e-11f0-ae54-826130315bc8"/>
          <p:cNvPicPr>
            <a:picLocks noChangeAspect="1"/>
          </p:cNvPicPr>
          <p:nvPr>
            <p:custDataLst>
              <p:tags r:id="rId24"/>
            </p:custDataLst>
          </p:nvPr>
        </p:nvPicPr>
        <p:blipFill rotWithShape="1">
          <a:blip r:embed="rId25"/>
          <a:srcRect t="5417" b="5417"/>
          <a:stretch>
            <a:fillRect/>
          </a:stretch>
        </p:blipFill>
        <p:spPr>
          <a:xfrm>
            <a:off x="9383854" y="443637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314325"/>
            <a:ext cx="97612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二、分类</a:t>
            </a:r>
            <a:endParaRPr lang="zh-CN" altLang="en-US" sz="3600">
              <a:solidFill>
                <a:schemeClr val="accent6">
                  <a:lumMod val="75000"/>
                </a:schemeClr>
              </a:solidFill>
            </a:endParaRPr>
          </a:p>
        </p:txBody>
      </p:sp>
      <p:pic>
        <p:nvPicPr>
          <p:cNvPr id="7" name="图片 6"/>
          <p:cNvPicPr>
            <a:picLocks noChangeAspect="1"/>
          </p:cNvPicPr>
          <p:nvPr/>
        </p:nvPicPr>
        <p:blipFill>
          <a:blip r:embed="rId2"/>
          <a:stretch>
            <a:fillRect/>
          </a:stretch>
        </p:blipFill>
        <p:spPr>
          <a:xfrm>
            <a:off x="1428750" y="2145030"/>
            <a:ext cx="8399145" cy="2219960"/>
          </a:xfrm>
          <a:prstGeom prst="rect">
            <a:avLst/>
          </a:prstGeom>
        </p:spPr>
      </p:pic>
      <p:sp>
        <p:nvSpPr>
          <p:cNvPr id="30" name="文本框 29"/>
          <p:cNvSpPr txBox="1"/>
          <p:nvPr>
            <p:custDataLst>
              <p:tags r:id="rId3"/>
            </p:custDataLst>
          </p:nvPr>
        </p:nvSpPr>
        <p:spPr>
          <a:xfrm>
            <a:off x="1428433" y="119919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6"/>
                </a:solidFill>
                <a:latin typeface="+mn-ea"/>
                <a:cs typeface="+mn-ea"/>
                <a:sym typeface="+mn-ea"/>
              </a:rPr>
              <a:t>1. </a:t>
            </a:r>
            <a:r>
              <a:rPr lang="zh-CN" altLang="en-US" sz="2400" b="1">
                <a:solidFill>
                  <a:schemeClr val="accent6"/>
                </a:solidFill>
                <a:latin typeface="+mn-ea"/>
                <a:cs typeface="+mn-ea"/>
                <a:sym typeface="+mn-ea"/>
              </a:rPr>
              <a:t>按产业类型分类（表</a:t>
            </a:r>
            <a:r>
              <a:rPr lang="en-US" altLang="zh-CN" sz="2400" b="1">
                <a:solidFill>
                  <a:schemeClr val="accent6"/>
                </a:solidFill>
                <a:latin typeface="+mn-ea"/>
                <a:cs typeface="+mn-ea"/>
                <a:sym typeface="+mn-ea"/>
              </a:rPr>
              <a:t>7-1</a:t>
            </a:r>
            <a:r>
              <a:rPr lang="zh-CN" altLang="en-US" sz="2400" b="1">
                <a:solidFill>
                  <a:schemeClr val="accent6"/>
                </a:solidFill>
                <a:latin typeface="+mn-ea"/>
                <a:cs typeface="+mn-ea"/>
                <a:sym typeface="+mn-ea"/>
              </a:rPr>
              <a:t>）</a:t>
            </a:r>
            <a:endParaRPr lang="zh-CN" altLang="en-US" sz="2400" b="1">
              <a:solidFill>
                <a:schemeClr val="accent6"/>
              </a:solidFill>
              <a:latin typeface="+mn-ea"/>
              <a:cs typeface="+mn-ea"/>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397000" y="540385"/>
            <a:ext cx="6741160" cy="441960"/>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000">
                <a:solidFill>
                  <a:schemeClr val="accent6">
                    <a:lumMod val="75000"/>
                  </a:schemeClr>
                </a:solidFill>
              </a:rPr>
              <a:t>4. </a:t>
            </a:r>
            <a:r>
              <a:rPr lang="zh-CN" altLang="en-US" sz="2000">
                <a:solidFill>
                  <a:schemeClr val="accent6">
                    <a:lumMod val="75000"/>
                  </a:schemeClr>
                </a:solidFill>
              </a:rPr>
              <a:t>展：收获创作的成果</a:t>
            </a:r>
            <a:endParaRPr lang="zh-CN" altLang="en-US" sz="2000">
              <a:solidFill>
                <a:schemeClr val="accent6">
                  <a:lumMod val="75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完成剪切后，要轻缓小心地展开剪纸作品，避免用力过猛导致纸张撕裂。</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轻缓小心地展开剪纸</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展开后的剪纸作品可能会有折痕，这是正常现象。可以通过用书本或重物压一段时间来使其恢复平整。</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处理折痕与压平技巧</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在剪纸完全展开后，要仔细检查作品，确保没有遗漏的线条或错误，并确认作品的完整性。</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展开后的作品检查</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419860" y="538480"/>
            <a:ext cx="9596755" cy="274320"/>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en-US" altLang="en-US" sz="2000" dirty="0">
                <a:solidFill>
                  <a:schemeClr val="accent6">
                    <a:lumMod val="75000"/>
                  </a:schemeClr>
                </a:solidFill>
              </a:rPr>
              <a:t>5. </a:t>
            </a:r>
            <a:r>
              <a:rPr lang="zh-CN" altLang="en-US" sz="2000" dirty="0">
                <a:solidFill>
                  <a:schemeClr val="accent6">
                    <a:lumMod val="75000"/>
                  </a:schemeClr>
                </a:solidFill>
              </a:rPr>
              <a:t>贴：展示艺术的风采</a:t>
            </a:r>
            <a:endParaRPr lang="zh-CN" altLang="en-US" sz="2000" dirty="0">
              <a:solidFill>
                <a:schemeClr val="accent6">
                  <a:lumMod val="75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1733128"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0" name="矩形 8"/>
          <p:cNvSpPr/>
          <p:nvPr>
            <p:custDataLst>
              <p:tags r:id="rId6"/>
            </p:custDataLst>
          </p:nvPr>
        </p:nvSpPr>
        <p:spPr>
          <a:xfrm>
            <a:off x="1675979" y="4037062"/>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962253" y="5002242"/>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为了更好地展示剪纸作品，可以将其贴在展板上，选择与作品颜色和风格相匹配的展板，以增强展示效果。</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600834"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18" name="矩形 10"/>
          <p:cNvSpPr/>
          <p:nvPr>
            <p:custDataLst>
              <p:tags r:id="rId9"/>
            </p:custDataLst>
          </p:nvPr>
        </p:nvSpPr>
        <p:spPr>
          <a:xfrm>
            <a:off x="5543686" y="4028807"/>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830595" y="499398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在剪纸作品背面均匀涂上适量的胶水，注意不要涂得过多，以免胶水渗出影响作品的美观。</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469176"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charset="-122"/>
            </a:endParaRPr>
          </a:p>
        </p:txBody>
      </p:sp>
      <p:sp>
        <p:nvSpPr>
          <p:cNvPr id="36" name="矩形 12"/>
          <p:cNvSpPr/>
          <p:nvPr>
            <p:custDataLst>
              <p:tags r:id="rId12"/>
            </p:custDataLst>
          </p:nvPr>
        </p:nvSpPr>
        <p:spPr>
          <a:xfrm>
            <a:off x="9412027" y="4028807"/>
            <a:ext cx="1148785"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698302" y="499398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将剪纸作品小心地贴在展板上，用手轻轻抚平，排出空气，确保剪纸与展板紧密贴合，以达到最佳展示效果。</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962253" y="4536797"/>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在展板上展示剪纸</a:t>
            </a:r>
            <a:endParaRPr lang="zh-CN" altLang="en-US" b="1">
              <a:solidFill>
                <a:schemeClr val="lt1">
                  <a:lumMod val="100000"/>
                </a:schemeClr>
              </a:solidFill>
              <a:latin typeface="+mn-ea"/>
              <a:cs typeface="+mn-ea"/>
            </a:endParaRPr>
          </a:p>
        </p:txBody>
      </p:sp>
      <p:sp>
        <p:nvSpPr>
          <p:cNvPr id="39" name="矩形 17"/>
          <p:cNvSpPr/>
          <p:nvPr>
            <p:custDataLst>
              <p:tags r:id="rId15"/>
            </p:custDataLst>
          </p:nvPr>
        </p:nvSpPr>
        <p:spPr>
          <a:xfrm>
            <a:off x="4830595" y="4536797"/>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剪纸背面涂胶水技巧</a:t>
            </a:r>
            <a:endParaRPr lang="zh-CN" altLang="en-US" b="1">
              <a:solidFill>
                <a:schemeClr val="lt1">
                  <a:lumMod val="100000"/>
                </a:schemeClr>
              </a:solidFill>
              <a:latin typeface="+mn-ea"/>
              <a:cs typeface="+mn-ea"/>
            </a:endParaRPr>
          </a:p>
        </p:txBody>
      </p:sp>
      <p:sp>
        <p:nvSpPr>
          <p:cNvPr id="40" name="矩形 21"/>
          <p:cNvSpPr/>
          <p:nvPr>
            <p:custDataLst>
              <p:tags r:id="rId16"/>
            </p:custDataLst>
          </p:nvPr>
        </p:nvSpPr>
        <p:spPr>
          <a:xfrm>
            <a:off x="8698302" y="4536797"/>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贴合展板与展示效果增强</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980138" y="3038862"/>
            <a:ext cx="542632" cy="539849"/>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66259" y="3064262"/>
            <a:ext cx="505642" cy="488972"/>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39681" y="3038862"/>
            <a:ext cx="495323" cy="539847"/>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342390" y="443230"/>
            <a:ext cx="101796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2800">
                <a:solidFill>
                  <a:schemeClr val="accent6">
                    <a:lumMod val="75000"/>
                  </a:schemeClr>
                </a:solidFill>
              </a:rPr>
              <a:t>（二）练习制作“双喜”字剪纸</a:t>
            </a:r>
            <a:endParaRPr lang="zh-CN" altLang="en-US" sz="2800">
              <a:solidFill>
                <a:schemeClr val="accent6">
                  <a:lumMod val="75000"/>
                </a:schemeClr>
              </a:solidFill>
            </a:endParaRPr>
          </a:p>
        </p:txBody>
      </p:sp>
      <p:sp>
        <p:nvSpPr>
          <p:cNvPr id="2" name="矩形 5"/>
          <p:cNvSpPr/>
          <p:nvPr>
            <p:custDataLst>
              <p:tags r:id="rId2"/>
            </p:custDataLst>
          </p:nvPr>
        </p:nvSpPr>
        <p:spPr>
          <a:xfrm>
            <a:off x="1179016" y="307566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对折红纸的正确方法</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191081" y="359706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对折红纸时，首先取一张正方形的红纸，将两条对边对齐，轻轻对折并压实折痕，确保边缘整齐和折痕笔直。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f279b04-4f5d-4ee5-9874-ba00e20b947b/897560ca-a53f-11f0-981f-a6b003ba3062.jpg@base@tag=imgScale&amp;m=1&amp;w=475&amp;h=738&amp;q=95897560ca-a53f-11f0-981f-a6b003ba3062"/>
          <p:cNvPicPr>
            <a:picLocks noChangeAspect="1"/>
          </p:cNvPicPr>
          <p:nvPr>
            <p:custDataLst>
              <p:tags r:id="rId4"/>
            </p:custDataLst>
          </p:nvPr>
        </p:nvPicPr>
        <p:blipFill>
          <a:blip r:embed="rId5"/>
          <a:srcRect l="1690" r="1690"/>
          <a:stretch>
            <a:fillRect/>
          </a:stretch>
        </p:blipFill>
        <p:spPr>
          <a:xfrm>
            <a:off x="1564005" y="1184275"/>
            <a:ext cx="1122045" cy="17430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04265" y="1840230"/>
            <a:ext cx="329565" cy="3435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中国传统剪纸喜字"/>
          <p:cNvPicPr>
            <a:picLocks noChangeAspect="1"/>
          </p:cNvPicPr>
          <p:nvPr>
            <p:custDataLst>
              <p:tags r:id="rId7"/>
            </p:custDataLst>
          </p:nvPr>
        </p:nvPicPr>
        <p:blipFill>
          <a:blip r:embed="rId8"/>
          <a:srcRect l="18689" r="18689"/>
          <a:stretch>
            <a:fillRect/>
          </a:stretch>
        </p:blipFill>
        <p:spPr>
          <a:xfrm>
            <a:off x="4196080" y="1188085"/>
            <a:ext cx="1122045" cy="17430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02050" y="1830070"/>
            <a:ext cx="329565" cy="3435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817739" y="307122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描绘“喜”字的技巧</a:t>
            </a:r>
            <a:endParaRPr lang="zh-CN" altLang="en-US" b="1">
              <a:solidFill>
                <a:schemeClr val="accent2"/>
              </a:solidFill>
              <a:latin typeface="+mn-ea"/>
              <a:cs typeface="+mn-ea"/>
            </a:endParaRPr>
          </a:p>
        </p:txBody>
      </p:sp>
      <p:sp>
        <p:nvSpPr>
          <p:cNvPr id="21" name="矩形 14"/>
          <p:cNvSpPr/>
          <p:nvPr>
            <p:custDataLst>
              <p:tags r:id="rId11"/>
            </p:custDataLst>
          </p:nvPr>
        </p:nvSpPr>
        <p:spPr>
          <a:xfrm>
            <a:off x="3829804" y="360277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描绘“喜”字时，需使用铅笔在对折后的红纸上进行，注意“喜”字笔画的连接和比例，力求笔画粗细均匀，可参考书法字帖中的写法以增强美观。</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f279b04-4f5d-4ee5-9874-ba00e20b947b/8975609a-a53f-11f0-981f-a6b003ba3062.jpg@base@tag=imgScale&amp;m=1&amp;w=475&amp;h=738&amp;q=958975609a-a53f-11f0-981f-a6b003ba3062"/>
          <p:cNvPicPr>
            <a:picLocks noChangeAspect="1"/>
          </p:cNvPicPr>
          <p:nvPr>
            <p:custDataLst>
              <p:tags r:id="rId12"/>
            </p:custDataLst>
          </p:nvPr>
        </p:nvPicPr>
        <p:blipFill>
          <a:blip r:embed="rId13"/>
          <a:srcRect l="6105" t="5473" r="5684" b="3229"/>
          <a:stretch>
            <a:fillRect/>
          </a:stretch>
        </p:blipFill>
        <p:spPr>
          <a:xfrm>
            <a:off x="6830060" y="1188085"/>
            <a:ext cx="1122045" cy="17430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40475" y="1830070"/>
            <a:ext cx="329565" cy="3435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434869" y="307122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按顺序剪去多余部分</a:t>
            </a:r>
            <a:endParaRPr lang="zh-CN" altLang="en-US" b="1">
              <a:solidFill>
                <a:schemeClr val="accent3"/>
              </a:solidFill>
              <a:latin typeface="+mn-ea"/>
              <a:cs typeface="+mn-ea"/>
            </a:endParaRPr>
          </a:p>
        </p:txBody>
      </p:sp>
      <p:sp>
        <p:nvSpPr>
          <p:cNvPr id="30" name="矩形 23"/>
          <p:cNvSpPr/>
          <p:nvPr>
            <p:custDataLst>
              <p:tags r:id="rId16"/>
            </p:custDataLst>
          </p:nvPr>
        </p:nvSpPr>
        <p:spPr>
          <a:xfrm>
            <a:off x="6439948" y="360277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使用剪刀按照预定顺序小心剪去多余部分，先剪掉右边三个小部分，接着左边一个部分，然后右边两个部分，最后左边一个部分，注意不要剪到“喜”字的笔画。</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中国传统剪纸喜字"/>
          <p:cNvPicPr>
            <a:picLocks noChangeAspect="1"/>
          </p:cNvPicPr>
          <p:nvPr>
            <p:custDataLst>
              <p:tags r:id="rId17"/>
            </p:custDataLst>
          </p:nvPr>
        </p:nvPicPr>
        <p:blipFill rotWithShape="1">
          <a:blip r:embed="rId18"/>
          <a:srcRect l="18616" r="18616"/>
          <a:stretch>
            <a:fillRect/>
          </a:stretch>
        </p:blipFill>
        <p:spPr>
          <a:xfrm>
            <a:off x="9390380" y="1184275"/>
            <a:ext cx="1122045" cy="17430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57310" y="1840230"/>
            <a:ext cx="329565" cy="3435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9009449" y="307566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展开完成对称双喜字</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9021514" y="359833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完成所有剪切后，轻缓展开红纸，一个完美的对称“双喜”字便呈现出来，此时可以欣赏自己的作品，体会剪纸带来的成就感。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圆角 20"/>
          <p:cNvSpPr/>
          <p:nvPr>
            <p:custDataLst>
              <p:tags r:id="rId1"/>
            </p:custDataLst>
          </p:nvPr>
        </p:nvSpPr>
        <p:spPr>
          <a:xfrm>
            <a:off x="733108" y="1223328"/>
            <a:ext cx="5152390" cy="4523105"/>
          </a:xfrm>
          <a:prstGeom prst="roundRect">
            <a:avLst>
              <a:gd name="adj" fmla="val 5616"/>
            </a:avLst>
          </a:prstGeom>
          <a:gradFill>
            <a:gsLst>
              <a:gs pos="100000">
                <a:schemeClr val="accent6">
                  <a:alpha val="0"/>
                </a:schemeClr>
              </a:gs>
              <a:gs pos="100000">
                <a:schemeClr val="accent6">
                  <a:alpha val="100000"/>
                </a:schemeClr>
              </a:gs>
              <a:gs pos="0">
                <a:schemeClr val="accent6">
                  <a:lumMod val="20000"/>
                  <a:lumOff val="80000"/>
                  <a:alpha val="10000"/>
                </a:schemeClr>
              </a:gs>
            </a:gsLst>
            <a:lin ang="5400000" scaled="0"/>
          </a:gradFill>
          <a:ln>
            <a:gradFill>
              <a:gsLst>
                <a:gs pos="20000">
                  <a:schemeClr val="accent6">
                    <a:alpha val="0"/>
                  </a:schemeClr>
                </a:gs>
                <a:gs pos="100000">
                  <a:schemeClr val="accent6">
                    <a:lumMod val="60000"/>
                    <a:lumOff val="40000"/>
                    <a:alpha val="100000"/>
                  </a:schemeClr>
                </a:gs>
              </a:gsLst>
              <a:lin ang="16200000" scaled="1"/>
            </a:gradFill>
          </a:ln>
          <a:effectLst>
            <a:outerShdw blurRad="152400" dist="38100" dir="13500000" algn="br" rotWithShape="0">
              <a:schemeClr val="accent6">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30" name="文本框 29"/>
          <p:cNvSpPr txBox="1"/>
          <p:nvPr>
            <p:custDataLst>
              <p:tags r:id="rId2"/>
            </p:custDataLst>
          </p:nvPr>
        </p:nvSpPr>
        <p:spPr>
          <a:xfrm>
            <a:off x="1042353" y="136302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6"/>
                </a:solidFill>
                <a:latin typeface="+mn-ea"/>
                <a:cs typeface="+mn-ea"/>
                <a:sym typeface="+mn-ea"/>
              </a:rPr>
              <a:t>2. </a:t>
            </a:r>
            <a:r>
              <a:rPr lang="zh-CN" altLang="en-US" sz="2400" b="1">
                <a:solidFill>
                  <a:schemeClr val="accent6"/>
                </a:solidFill>
                <a:latin typeface="+mn-ea"/>
                <a:cs typeface="+mn-ea"/>
                <a:sym typeface="+mn-ea"/>
              </a:rPr>
              <a:t>按技术层次分类</a:t>
            </a:r>
            <a:endParaRPr lang="zh-CN" altLang="en-US" sz="2400" b="1">
              <a:solidFill>
                <a:schemeClr val="accent6"/>
              </a:solidFill>
              <a:latin typeface="+mn-ea"/>
              <a:cs typeface="+mn-ea"/>
              <a:sym typeface="+mn-ea"/>
            </a:endParaRPr>
          </a:p>
        </p:txBody>
      </p:sp>
      <p:cxnSp>
        <p:nvCxnSpPr>
          <p:cNvPr id="31" name="直接连接符 30"/>
          <p:cNvCxnSpPr/>
          <p:nvPr>
            <p:custDataLst>
              <p:tags r:id="rId3"/>
            </p:custDataLst>
          </p:nvPr>
        </p:nvCxnSpPr>
        <p:spPr>
          <a:xfrm flipV="1">
            <a:off x="1098868" y="2235518"/>
            <a:ext cx="4420800" cy="10795"/>
          </a:xfrm>
          <a:prstGeom prst="line">
            <a:avLst/>
          </a:prstGeom>
          <a:ln>
            <a:gradFill>
              <a:gsLst>
                <a:gs pos="0">
                  <a:schemeClr val="accent6">
                    <a:alpha val="10000"/>
                  </a:schemeClr>
                </a:gs>
                <a:gs pos="100000">
                  <a:schemeClr val="accent6">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4"/>
            </p:custDataLst>
          </p:nvPr>
        </p:nvSpPr>
        <p:spPr>
          <a:xfrm>
            <a:off x="1042353" y="2389823"/>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）体力型生产劳动：依赖体能操作（如采矿、搬运）。</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）技能型生产劳动：需专业训练（如焊接、精密仪器操作）。</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3</a:t>
            </a:r>
            <a:r>
              <a:rPr lang="zh-CN" altLang="en-US" sz="1600" kern="0" dirty="0">
                <a:ln>
                  <a:noFill/>
                  <a:prstDash val="sysDot"/>
                </a:ln>
                <a:solidFill>
                  <a:schemeClr val="tx1">
                    <a:lumMod val="85000"/>
                    <a:lumOff val="15000"/>
                  </a:schemeClr>
                </a:solidFill>
                <a:latin typeface="+mn-ea"/>
                <a:sym typeface="+mn-ea"/>
              </a:rPr>
              <a:t>）智能型生产劳动：结合知识与技术（如工业机器人编程、</a:t>
            </a:r>
            <a:r>
              <a:rPr lang="en-US" altLang="zh-CN" sz="1600" kern="0" dirty="0">
                <a:ln>
                  <a:noFill/>
                  <a:prstDash val="sysDot"/>
                </a:ln>
                <a:solidFill>
                  <a:schemeClr val="tx1">
                    <a:lumMod val="85000"/>
                    <a:lumOff val="15000"/>
                  </a:schemeClr>
                </a:solidFill>
                <a:latin typeface="+mn-ea"/>
                <a:sym typeface="+mn-ea"/>
              </a:rPr>
              <a:t>3D </a:t>
            </a:r>
            <a:r>
              <a:rPr lang="zh-CN" altLang="en-US" sz="1600" kern="0" dirty="0">
                <a:ln>
                  <a:noFill/>
                  <a:prstDash val="sysDot"/>
                </a:ln>
                <a:solidFill>
                  <a:schemeClr val="tx1">
                    <a:lumMod val="85000"/>
                    <a:lumOff val="15000"/>
                  </a:schemeClr>
                </a:solidFill>
                <a:latin typeface="+mn-ea"/>
                <a:sym typeface="+mn-ea"/>
              </a:rPr>
              <a:t>打印设计）。</a:t>
            </a:r>
            <a:endParaRPr lang="zh-CN" altLang="en-US" sz="1600" kern="0" dirty="0">
              <a:ln>
                <a:noFill/>
                <a:prstDash val="sysDot"/>
              </a:ln>
              <a:solidFill>
                <a:schemeClr val="tx1">
                  <a:lumMod val="85000"/>
                  <a:lumOff val="15000"/>
                </a:schemeClr>
              </a:solidFill>
              <a:latin typeface="+mn-ea"/>
              <a:sym typeface="+mn-ea"/>
            </a:endParaRPr>
          </a:p>
        </p:txBody>
      </p:sp>
      <p:sp>
        <p:nvSpPr>
          <p:cNvPr id="2" name="矩形: 圆角 20"/>
          <p:cNvSpPr/>
          <p:nvPr>
            <p:custDataLst>
              <p:tags r:id="rId5"/>
            </p:custDataLst>
          </p:nvPr>
        </p:nvSpPr>
        <p:spPr>
          <a:xfrm>
            <a:off x="6283643" y="1223328"/>
            <a:ext cx="5152390" cy="4523105"/>
          </a:xfrm>
          <a:prstGeom prst="roundRect">
            <a:avLst>
              <a:gd name="adj" fmla="val 5616"/>
            </a:avLst>
          </a:prstGeom>
          <a:gradFill>
            <a:gsLst>
              <a:gs pos="100000">
                <a:schemeClr val="accent6">
                  <a:alpha val="0"/>
                </a:schemeClr>
              </a:gs>
              <a:gs pos="100000">
                <a:schemeClr val="accent6">
                  <a:alpha val="100000"/>
                </a:schemeClr>
              </a:gs>
              <a:gs pos="0">
                <a:schemeClr val="accent6">
                  <a:lumMod val="20000"/>
                  <a:lumOff val="80000"/>
                  <a:alpha val="10000"/>
                </a:schemeClr>
              </a:gs>
            </a:gsLst>
            <a:lin ang="5400000" scaled="0"/>
          </a:gradFill>
          <a:ln>
            <a:gradFill>
              <a:gsLst>
                <a:gs pos="20000">
                  <a:schemeClr val="accent6">
                    <a:alpha val="0"/>
                  </a:schemeClr>
                </a:gs>
                <a:gs pos="100000">
                  <a:schemeClr val="accent6">
                    <a:lumMod val="60000"/>
                    <a:lumOff val="40000"/>
                    <a:alpha val="100000"/>
                  </a:schemeClr>
                </a:gs>
              </a:gsLst>
              <a:lin ang="16200000" scaled="1"/>
            </a:gradFill>
          </a:ln>
          <a:effectLst>
            <a:outerShdw blurRad="152400" dist="38100" dir="13500000" algn="br" rotWithShape="0">
              <a:schemeClr val="accent6">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27" name="文本框 26"/>
          <p:cNvSpPr txBox="1"/>
          <p:nvPr>
            <p:custDataLst>
              <p:tags r:id="rId6"/>
            </p:custDataLst>
          </p:nvPr>
        </p:nvSpPr>
        <p:spPr>
          <a:xfrm>
            <a:off x="6592888" y="1368108"/>
            <a:ext cx="4534535" cy="825500"/>
          </a:xfrm>
          <a:prstGeom prst="rect">
            <a:avLst/>
          </a:prstGeom>
          <a:noFill/>
        </p:spPr>
        <p:txBody>
          <a:bodyPr wrap="square" lIns="0" tIns="0" rIns="0" bIns="0" rtlCol="0" anchor="ctr" anchorCtr="0">
            <a:noAutofit/>
          </a:bodyPr>
          <a:p>
            <a:pPr lvl="0" algn="l">
              <a:lnSpc>
                <a:spcPct val="120000"/>
              </a:lnSpc>
              <a:buClrTx/>
              <a:buSzTx/>
              <a:buFontTx/>
            </a:pPr>
            <a:r>
              <a:rPr lang="en-US" altLang="zh-CN" sz="2400" b="1">
                <a:solidFill>
                  <a:schemeClr val="accent6"/>
                </a:solidFill>
                <a:latin typeface="+mn-ea"/>
                <a:cs typeface="+mn-ea"/>
                <a:sym typeface="+mn-ea"/>
              </a:rPr>
              <a:t>3. </a:t>
            </a:r>
            <a:r>
              <a:rPr lang="zh-CN" altLang="en-US" sz="2400" b="1">
                <a:solidFill>
                  <a:schemeClr val="accent6"/>
                </a:solidFill>
                <a:latin typeface="+mn-ea"/>
                <a:cs typeface="+mn-ea"/>
                <a:sym typeface="+mn-ea"/>
              </a:rPr>
              <a:t>按劳动形式分类</a:t>
            </a:r>
            <a:endParaRPr lang="zh-CN" altLang="en-US" sz="2400" b="1">
              <a:solidFill>
                <a:schemeClr val="accent6"/>
              </a:solidFill>
              <a:latin typeface="+mn-ea"/>
              <a:cs typeface="+mn-ea"/>
              <a:sym typeface="+mn-ea"/>
            </a:endParaRPr>
          </a:p>
        </p:txBody>
      </p:sp>
      <p:cxnSp>
        <p:nvCxnSpPr>
          <p:cNvPr id="36" name="直接连接符 35"/>
          <p:cNvCxnSpPr/>
          <p:nvPr>
            <p:custDataLst>
              <p:tags r:id="rId7"/>
            </p:custDataLst>
          </p:nvPr>
        </p:nvCxnSpPr>
        <p:spPr>
          <a:xfrm flipV="1">
            <a:off x="6649403" y="2240598"/>
            <a:ext cx="4420800" cy="10795"/>
          </a:xfrm>
          <a:prstGeom prst="line">
            <a:avLst/>
          </a:prstGeom>
          <a:ln>
            <a:gradFill>
              <a:gsLst>
                <a:gs pos="0">
                  <a:schemeClr val="accent6">
                    <a:alpha val="10000"/>
                  </a:schemeClr>
                </a:gs>
                <a:gs pos="100000">
                  <a:schemeClr val="accent6">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7" name="文本框 36"/>
          <p:cNvSpPr txBox="1"/>
          <p:nvPr>
            <p:custDataLst>
              <p:tags r:id="rId8"/>
            </p:custDataLst>
          </p:nvPr>
        </p:nvSpPr>
        <p:spPr>
          <a:xfrm>
            <a:off x="6592888" y="2394903"/>
            <a:ext cx="4534535" cy="3064510"/>
          </a:xfrm>
          <a:prstGeom prst="rect">
            <a:avLst/>
          </a:prstGeom>
          <a:noFill/>
        </p:spPr>
        <p:txBody>
          <a:bodyPr wrap="square" lIns="0" tIns="0" rIns="0" bIns="0" rtlCol="0">
            <a:noAutofit/>
          </a:bodyPr>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1</a:t>
            </a:r>
            <a:r>
              <a:rPr lang="zh-CN" altLang="en-US" sz="1600" kern="0" dirty="0">
                <a:ln>
                  <a:noFill/>
                  <a:prstDash val="sysDot"/>
                </a:ln>
                <a:solidFill>
                  <a:schemeClr val="tx1">
                    <a:lumMod val="85000"/>
                    <a:lumOff val="15000"/>
                  </a:schemeClr>
                </a:solidFill>
                <a:latin typeface="+mn-ea"/>
                <a:sym typeface="+mn-ea"/>
              </a:rPr>
              <a:t>）个体生产：手工艺人、家庭作坊（如陶艺制作）。</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2</a:t>
            </a:r>
            <a:r>
              <a:rPr lang="zh-CN" altLang="en-US" sz="1600" kern="0" dirty="0">
                <a:ln>
                  <a:noFill/>
                  <a:prstDash val="sysDot"/>
                </a:ln>
                <a:solidFill>
                  <a:schemeClr val="tx1">
                    <a:lumMod val="85000"/>
                    <a:lumOff val="15000"/>
                  </a:schemeClr>
                </a:solidFill>
                <a:latin typeface="+mn-ea"/>
                <a:sym typeface="+mn-ea"/>
              </a:rPr>
              <a:t>）集体生产：工厂流水线、工程团队（如电子产品组装）。</a:t>
            </a:r>
            <a:endParaRPr lang="zh-CN" altLang="en-US" sz="1600" kern="0" dirty="0">
              <a:ln>
                <a:noFill/>
                <a:prstDash val="sysDot"/>
              </a:ln>
              <a:solidFill>
                <a:schemeClr val="tx1">
                  <a:lumMod val="85000"/>
                  <a:lumOff val="15000"/>
                </a:schemeClr>
              </a:solidFill>
              <a:latin typeface="+mn-ea"/>
              <a:sym typeface="+mn-ea"/>
            </a:endParaRPr>
          </a:p>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3</a:t>
            </a:r>
            <a:r>
              <a:rPr lang="zh-CN" altLang="en-US" sz="1600" kern="0" dirty="0">
                <a:ln>
                  <a:noFill/>
                  <a:prstDash val="sysDot"/>
                </a:ln>
                <a:solidFill>
                  <a:schemeClr val="tx1">
                    <a:lumMod val="85000"/>
                    <a:lumOff val="15000"/>
                  </a:schemeClr>
                </a:solidFill>
                <a:latin typeface="+mn-ea"/>
                <a:sym typeface="+mn-ea"/>
              </a:rPr>
              <a:t>）自动化生产：机器主导、人工辅助（如智能仓储分拣）。</a:t>
            </a:r>
            <a:endParaRPr lang="zh-CN" altLang="en-US" sz="1600" kern="0" dirty="0">
              <a:ln>
                <a:noFill/>
                <a:prstDash val="sysDot"/>
              </a:ln>
              <a:solidFill>
                <a:schemeClr val="tx1">
                  <a:lumMod val="85000"/>
                  <a:lumOff val="15000"/>
                </a:schemeClr>
              </a:solidFill>
              <a:latin typeface="+mn-ea"/>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40180" y="298450"/>
            <a:ext cx="100818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三、主要特征</a:t>
            </a:r>
            <a:endParaRPr lang="zh-CN" altLang="en-US" sz="3600">
              <a:solidFill>
                <a:schemeClr val="accent6">
                  <a:lumMod val="75000"/>
                </a:schemeClr>
              </a:solidFill>
            </a:endParaRPr>
          </a:p>
        </p:txBody>
      </p:sp>
      <p:sp>
        <p:nvSpPr>
          <p:cNvPr id="15" name="矩形 14"/>
          <p:cNvSpPr/>
          <p:nvPr>
            <p:custDataLst>
              <p:tags r:id="rId2"/>
            </p:custDataLst>
          </p:nvPr>
        </p:nvSpPr>
        <p:spPr>
          <a:xfrm>
            <a:off x="7995920" y="3719830"/>
            <a:ext cx="3961130" cy="1242060"/>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劳动的社会协作性体现在需要分工合作，如产业链中的分工，这体现了社会化大生产的特征，并形成了复杂的生产关系，促进了社会生产力的发展。</a:t>
            </a:r>
            <a:endParaRPr lang="zh-CN" altLang="en-US" sz="16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8179435" y="3152775"/>
            <a:ext cx="3667760" cy="43434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l">
              <a:spcBef>
                <a:spcPct val="0"/>
              </a:spcBef>
              <a:spcAft>
                <a:spcPct val="0"/>
              </a:spcAft>
            </a:pPr>
            <a:r>
              <a:rPr lang="en-US" altLang="zh-CN" sz="2000" b="1" dirty="0">
                <a:solidFill>
                  <a:schemeClr val="accent5"/>
                </a:solidFill>
                <a:latin typeface="+mn-ea"/>
                <a:cs typeface="+mn-ea"/>
                <a:sym typeface="+mn-ea"/>
              </a:rPr>
              <a:t>        </a:t>
            </a:r>
            <a:r>
              <a:rPr lang="zh-CN" altLang="en-US" sz="2000" b="1" dirty="0">
                <a:solidFill>
                  <a:schemeClr val="accent5"/>
                </a:solidFill>
                <a:latin typeface="+mn-ea"/>
                <a:cs typeface="+mn-ea"/>
                <a:sym typeface="+mn-ea"/>
              </a:rPr>
              <a:t>社会协作性</a:t>
            </a:r>
            <a:endParaRPr lang="zh-CN" altLang="en-US" sz="2000" b="1" dirty="0">
              <a:solidFill>
                <a:schemeClr val="accent5"/>
              </a:solidFill>
              <a:latin typeface="+mn-ea"/>
              <a:cs typeface="+mn-ea"/>
              <a:sym typeface="+mn-ea"/>
            </a:endParaRPr>
          </a:p>
        </p:txBody>
      </p:sp>
      <p:pic>
        <p:nvPicPr>
          <p:cNvPr id="6" name="图片 5" descr="E:/设计图片素材/7966031_.jpg7966031_"/>
          <p:cNvPicPr>
            <a:picLocks noChangeAspect="1"/>
          </p:cNvPicPr>
          <p:nvPr>
            <p:custDataLst>
              <p:tags r:id="rId4"/>
            </p:custDataLst>
          </p:nvPr>
        </p:nvPicPr>
        <p:blipFill>
          <a:blip r:embed="rId5"/>
          <a:srcRect l="17545" r="17545"/>
          <a:stretch>
            <a:fillRect/>
          </a:stretch>
        </p:blipFill>
        <p:spPr>
          <a:xfrm>
            <a:off x="6200800" y="279919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5">
                <a:alpha val="70000"/>
              </a:schemeClr>
            </a:solidFill>
          </a:ln>
        </p:spPr>
      </p:pic>
      <p:sp>
        <p:nvSpPr>
          <p:cNvPr id="7" name="任意多边形: 形状 68"/>
          <p:cNvSpPr/>
          <p:nvPr>
            <p:custDataLst>
              <p:tags r:id="rId6"/>
            </p:custDataLst>
          </p:nvPr>
        </p:nvSpPr>
        <p:spPr>
          <a:xfrm>
            <a:off x="6035950" y="264137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5">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5" name="任意多边形: 形状 254"/>
          <p:cNvSpPr/>
          <p:nvPr>
            <p:custDataLst>
              <p:tags r:id="rId7"/>
            </p:custDataLst>
          </p:nvPr>
        </p:nvSpPr>
        <p:spPr>
          <a:xfrm flipV="1">
            <a:off x="8032115" y="3526790"/>
            <a:ext cx="3856990" cy="149860"/>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5">
                    <a:alpha val="36000"/>
                  </a:schemeClr>
                </a:gs>
                <a:gs pos="100000">
                  <a:schemeClr val="accent5">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400">
              <a:solidFill>
                <a:schemeClr val="lt1"/>
              </a:solidFill>
            </a:endParaRPr>
          </a:p>
        </p:txBody>
      </p:sp>
      <p:sp>
        <p:nvSpPr>
          <p:cNvPr id="26" name="等腰三角形 25"/>
          <p:cNvSpPr/>
          <p:nvPr>
            <p:custDataLst>
              <p:tags r:id="rId8"/>
            </p:custDataLst>
          </p:nvPr>
        </p:nvSpPr>
        <p:spPr>
          <a:xfrm rot="16200000" flipV="1">
            <a:off x="8119110" y="3567430"/>
            <a:ext cx="108585" cy="139065"/>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400">
              <a:solidFill>
                <a:schemeClr val="lt1"/>
              </a:solidFill>
            </a:endParaRPr>
          </a:p>
        </p:txBody>
      </p:sp>
      <p:sp>
        <p:nvSpPr>
          <p:cNvPr id="8" name="等腰三角形 7"/>
          <p:cNvSpPr/>
          <p:nvPr>
            <p:custDataLst>
              <p:tags r:id="rId9"/>
            </p:custDataLst>
          </p:nvPr>
        </p:nvSpPr>
        <p:spPr>
          <a:xfrm rot="16200000" flipV="1">
            <a:off x="8308340" y="3567430"/>
            <a:ext cx="108585" cy="139065"/>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400">
              <a:solidFill>
                <a:schemeClr val="lt1"/>
              </a:solidFill>
            </a:endParaRPr>
          </a:p>
        </p:txBody>
      </p:sp>
      <p:sp>
        <p:nvSpPr>
          <p:cNvPr id="9" name="矩形 8"/>
          <p:cNvSpPr/>
          <p:nvPr>
            <p:custDataLst>
              <p:tags r:id="rId10"/>
            </p:custDataLst>
          </p:nvPr>
        </p:nvSpPr>
        <p:spPr>
          <a:xfrm>
            <a:off x="8367395" y="847090"/>
            <a:ext cx="3660775" cy="43434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l">
              <a:spcBef>
                <a:spcPct val="0"/>
              </a:spcBef>
              <a:spcAft>
                <a:spcPct val="0"/>
              </a:spcAft>
            </a:pPr>
            <a:r>
              <a:rPr lang="zh-CN" altLang="en-US" sz="2000" b="1">
                <a:solidFill>
                  <a:schemeClr val="accent5"/>
                </a:solidFill>
                <a:latin typeface="+mn-ea"/>
                <a:cs typeface="+mn-ea"/>
                <a:sym typeface="+mn-ea"/>
              </a:rPr>
              <a:t>工具依赖性</a:t>
            </a:r>
            <a:endParaRPr lang="zh-CN" altLang="en-US" sz="2000" b="1">
              <a:solidFill>
                <a:schemeClr val="accent5"/>
              </a:solidFill>
              <a:latin typeface="+mn-ea"/>
              <a:cs typeface="+mn-ea"/>
              <a:sym typeface="+mn-ea"/>
            </a:endParaRPr>
          </a:p>
        </p:txBody>
      </p:sp>
      <p:sp>
        <p:nvSpPr>
          <p:cNvPr id="10" name="矩形 9"/>
          <p:cNvSpPr/>
          <p:nvPr>
            <p:custDataLst>
              <p:tags r:id="rId11"/>
            </p:custDataLst>
          </p:nvPr>
        </p:nvSpPr>
        <p:spPr>
          <a:xfrm>
            <a:off x="7992110" y="1414780"/>
            <a:ext cx="3984625" cy="1242060"/>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劳动的工具依赖性强调了生产过程中对各种工具的依赖，从简单的手动工具到复杂的智能设备，技术水平的高低直接决定生产效率，而工具的革新则推动了整个产业的升级。</a:t>
            </a:r>
            <a:endParaRPr lang="zh-CN" altLang="en-US" sz="1600" dirty="0">
              <a:ln>
                <a:noFill/>
                <a:prstDash val="sysDot"/>
              </a:ln>
              <a:solidFill>
                <a:schemeClr val="tx1">
                  <a:lumMod val="85000"/>
                  <a:lumOff val="15000"/>
                </a:schemeClr>
              </a:solidFill>
              <a:latin typeface="+mn-ea"/>
              <a:cs typeface="+mn-ea"/>
            </a:endParaRPr>
          </a:p>
        </p:txBody>
      </p:sp>
      <p:pic>
        <p:nvPicPr>
          <p:cNvPr id="11" name="图片 10" descr="E:/设计图片素材/7965609_带键盘的机器人手.jpg7965609_带键盘的机器人手"/>
          <p:cNvPicPr>
            <a:picLocks noChangeAspect="1"/>
          </p:cNvPicPr>
          <p:nvPr>
            <p:custDataLst>
              <p:tags r:id="rId12"/>
            </p:custDataLst>
          </p:nvPr>
        </p:nvPicPr>
        <p:blipFill>
          <a:blip r:embed="rId13"/>
          <a:srcRect l="11550" r="11550"/>
          <a:stretch>
            <a:fillRect/>
          </a:stretch>
        </p:blipFill>
        <p:spPr>
          <a:xfrm>
            <a:off x="6062786" y="828019"/>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5">
                <a:alpha val="70000"/>
              </a:schemeClr>
            </a:solidFill>
          </a:ln>
        </p:spPr>
      </p:pic>
      <p:sp>
        <p:nvSpPr>
          <p:cNvPr id="12" name="任意多边形: 形状 68"/>
          <p:cNvSpPr/>
          <p:nvPr>
            <p:custDataLst>
              <p:tags r:id="rId14"/>
            </p:custDataLst>
          </p:nvPr>
        </p:nvSpPr>
        <p:spPr>
          <a:xfrm>
            <a:off x="5897936" y="670197"/>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5">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 name="任意多边形: 形状 254"/>
          <p:cNvSpPr/>
          <p:nvPr>
            <p:custDataLst>
              <p:tags r:id="rId15"/>
            </p:custDataLst>
          </p:nvPr>
        </p:nvSpPr>
        <p:spPr>
          <a:xfrm flipV="1">
            <a:off x="7712565" y="1228643"/>
            <a:ext cx="3314255"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5">
                    <a:alpha val="36000"/>
                  </a:schemeClr>
                </a:gs>
                <a:gs pos="100000">
                  <a:schemeClr val="accent5">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等腰三角形 13"/>
          <p:cNvSpPr/>
          <p:nvPr>
            <p:custDataLst>
              <p:tags r:id="rId16"/>
            </p:custDataLst>
          </p:nvPr>
        </p:nvSpPr>
        <p:spPr>
          <a:xfrm rot="16200000" flipV="1">
            <a:off x="7877416" y="1281676"/>
            <a:ext cx="108622" cy="108622"/>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等腰三角形 34"/>
          <p:cNvSpPr/>
          <p:nvPr>
            <p:custDataLst>
              <p:tags r:id="rId17"/>
            </p:custDataLst>
          </p:nvPr>
        </p:nvSpPr>
        <p:spPr>
          <a:xfrm rot="16200000" flipV="1">
            <a:off x="8082280" y="1266190"/>
            <a:ext cx="108585" cy="139065"/>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400">
              <a:solidFill>
                <a:schemeClr val="lt1"/>
              </a:solidFill>
            </a:endParaRPr>
          </a:p>
        </p:txBody>
      </p:sp>
      <p:sp>
        <p:nvSpPr>
          <p:cNvPr id="36" name="任意多边形: 形状 254"/>
          <p:cNvSpPr/>
          <p:nvPr>
            <p:custDataLst>
              <p:tags r:id="rId18"/>
            </p:custDataLst>
          </p:nvPr>
        </p:nvSpPr>
        <p:spPr>
          <a:xfrm flipH="1" flipV="1">
            <a:off x="998436" y="4162081"/>
            <a:ext cx="3169851"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5">
                    <a:alpha val="36000"/>
                  </a:schemeClr>
                </a:gs>
                <a:gs pos="100000">
                  <a:schemeClr val="accent5">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37" name="矩形 36"/>
          <p:cNvSpPr/>
          <p:nvPr>
            <p:custDataLst>
              <p:tags r:id="rId19"/>
            </p:custDataLst>
          </p:nvPr>
        </p:nvSpPr>
        <p:spPr>
          <a:xfrm>
            <a:off x="998436" y="3787015"/>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2000" b="1">
                <a:solidFill>
                  <a:schemeClr val="accent5"/>
                </a:solidFill>
                <a:latin typeface="+mn-ea"/>
                <a:cs typeface="+mn-ea"/>
                <a:sym typeface="+mn-ea"/>
              </a:rPr>
              <a:t>价值外显性</a:t>
            </a:r>
            <a:endParaRPr lang="zh-CN" altLang="en-US" sz="2000" b="1">
              <a:solidFill>
                <a:schemeClr val="accent5"/>
              </a:solidFill>
              <a:latin typeface="+mn-ea"/>
              <a:cs typeface="+mn-ea"/>
              <a:sym typeface="+mn-ea"/>
            </a:endParaRPr>
          </a:p>
        </p:txBody>
      </p:sp>
      <p:sp>
        <p:nvSpPr>
          <p:cNvPr id="38" name="矩形 37"/>
          <p:cNvSpPr/>
          <p:nvPr>
            <p:custDataLst>
              <p:tags r:id="rId20"/>
            </p:custDataLst>
          </p:nvPr>
        </p:nvSpPr>
        <p:spPr>
          <a:xfrm>
            <a:off x="997797" y="4354406"/>
            <a:ext cx="2851013" cy="12421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劳动成果的价值外显性表现在其进入市场流通后，价值可以通过价格进行量化，成为</a:t>
            </a:r>
            <a:r>
              <a:rPr lang="en-US" altLang="zh-CN" sz="1600" dirty="0">
                <a:ln>
                  <a:noFill/>
                  <a:prstDash val="sysDot"/>
                </a:ln>
                <a:solidFill>
                  <a:schemeClr val="tx1">
                    <a:lumMod val="85000"/>
                    <a:lumOff val="15000"/>
                  </a:schemeClr>
                </a:solidFill>
                <a:latin typeface="+mn-ea"/>
                <a:cs typeface="+mn-ea"/>
              </a:rPr>
              <a:t>GDP</a:t>
            </a:r>
            <a:r>
              <a:rPr lang="zh-CN" altLang="en-US" sz="1600" dirty="0">
                <a:ln>
                  <a:noFill/>
                  <a:prstDash val="sysDot"/>
                </a:ln>
                <a:solidFill>
                  <a:schemeClr val="tx1">
                    <a:lumMod val="85000"/>
                    <a:lumOff val="15000"/>
                  </a:schemeClr>
                </a:solidFill>
                <a:latin typeface="+mn-ea"/>
                <a:cs typeface="+mn-ea"/>
              </a:rPr>
              <a:t>的重要组成部分，反映了劳动成果在经济活动中的重要地位。</a:t>
            </a:r>
            <a:endParaRPr lang="zh-CN" altLang="en-US" sz="1600" dirty="0">
              <a:ln>
                <a:noFill/>
                <a:prstDash val="sysDot"/>
              </a:ln>
              <a:solidFill>
                <a:schemeClr val="tx1">
                  <a:lumMod val="85000"/>
                  <a:lumOff val="15000"/>
                </a:schemeClr>
              </a:solidFill>
              <a:latin typeface="+mn-ea"/>
              <a:cs typeface="+mn-ea"/>
            </a:endParaRPr>
          </a:p>
        </p:txBody>
      </p:sp>
      <p:pic>
        <p:nvPicPr>
          <p:cNvPr id="39" name="图片 38" descr="建筑安全设备，头盔，马甲，眼镜和手套，马来西亚"/>
          <p:cNvPicPr>
            <a:picLocks noChangeAspect="1"/>
          </p:cNvPicPr>
          <p:nvPr>
            <p:custDataLst>
              <p:tags r:id="rId21"/>
            </p:custDataLst>
          </p:nvPr>
        </p:nvPicPr>
        <p:blipFill>
          <a:blip r:embed="rId22"/>
          <a:srcRect l="13381" r="13381"/>
          <a:stretch>
            <a:fillRect/>
          </a:stretch>
        </p:blipFill>
        <p:spPr>
          <a:xfrm>
            <a:off x="4279465" y="352632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5">
                <a:alpha val="70000"/>
              </a:schemeClr>
            </a:solidFill>
          </a:ln>
        </p:spPr>
      </p:pic>
      <p:sp>
        <p:nvSpPr>
          <p:cNvPr id="40" name="任意多边形: 形状 68"/>
          <p:cNvSpPr/>
          <p:nvPr>
            <p:custDataLst>
              <p:tags r:id="rId23"/>
            </p:custDataLst>
          </p:nvPr>
        </p:nvSpPr>
        <p:spPr>
          <a:xfrm>
            <a:off x="4114615" y="336850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5">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等腰三角形 40"/>
          <p:cNvSpPr/>
          <p:nvPr>
            <p:custDataLst>
              <p:tags r:id="rId24"/>
            </p:custDataLst>
          </p:nvPr>
        </p:nvSpPr>
        <p:spPr>
          <a:xfrm rot="5400000" flipV="1">
            <a:off x="3967655" y="4202974"/>
            <a:ext cx="108622" cy="108622"/>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42" name="等腰三角形 41"/>
          <p:cNvSpPr/>
          <p:nvPr>
            <p:custDataLst>
              <p:tags r:id="rId25"/>
            </p:custDataLst>
          </p:nvPr>
        </p:nvSpPr>
        <p:spPr>
          <a:xfrm rot="5400000" flipV="1">
            <a:off x="3777886" y="4202974"/>
            <a:ext cx="108622" cy="108622"/>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43" name="矩形 42"/>
          <p:cNvSpPr/>
          <p:nvPr>
            <p:custDataLst>
              <p:tags r:id="rId26"/>
            </p:custDataLst>
          </p:nvPr>
        </p:nvSpPr>
        <p:spPr>
          <a:xfrm>
            <a:off x="998436" y="1199890"/>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sz="2000" b="1">
                <a:solidFill>
                  <a:schemeClr val="accent5"/>
                </a:solidFill>
                <a:latin typeface="+mn-ea"/>
                <a:cs typeface="+mn-ea"/>
                <a:sym typeface="+mn-ea"/>
              </a:rPr>
              <a:t>物质创造性</a:t>
            </a:r>
            <a:endParaRPr lang="zh-CN" altLang="en-US" sz="2000" b="1">
              <a:solidFill>
                <a:schemeClr val="accent5"/>
              </a:solidFill>
              <a:latin typeface="+mn-ea"/>
              <a:cs typeface="+mn-ea"/>
              <a:sym typeface="+mn-ea"/>
            </a:endParaRPr>
          </a:p>
        </p:txBody>
      </p:sp>
      <p:sp>
        <p:nvSpPr>
          <p:cNvPr id="44" name="矩形 43"/>
          <p:cNvSpPr/>
          <p:nvPr>
            <p:custDataLst>
              <p:tags r:id="rId27"/>
            </p:custDataLst>
          </p:nvPr>
        </p:nvSpPr>
        <p:spPr>
          <a:xfrm>
            <a:off x="997797" y="1774310"/>
            <a:ext cx="2850374" cy="12421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劳动的物质创造性体现在产出有形产品如工业制成品和农产品，以及直接改变原材料的物质形态，创造可交换的商品价值，从而为社会提供物质基础。</a:t>
            </a:r>
            <a:endParaRPr lang="zh-CN" altLang="en-US" sz="1600" dirty="0">
              <a:ln>
                <a:noFill/>
                <a:prstDash val="sysDot"/>
              </a:ln>
              <a:solidFill>
                <a:schemeClr val="tx1">
                  <a:lumMod val="85000"/>
                  <a:lumOff val="15000"/>
                </a:schemeClr>
              </a:solidFill>
              <a:latin typeface="+mn-ea"/>
              <a:cs typeface="+mn-ea"/>
            </a:endParaRPr>
          </a:p>
        </p:txBody>
      </p:sp>
      <p:pic>
        <p:nvPicPr>
          <p:cNvPr id="45" name="图片 44" descr="7968523_"/>
          <p:cNvPicPr>
            <a:picLocks noChangeAspect="1"/>
          </p:cNvPicPr>
          <p:nvPr>
            <p:custDataLst>
              <p:tags r:id="rId28"/>
            </p:custDataLst>
          </p:nvPr>
        </p:nvPicPr>
        <p:blipFill>
          <a:blip r:embed="rId29"/>
          <a:srcRect l="29714" t="11236" r="29699" b="24803"/>
          <a:stretch>
            <a:fillRect/>
          </a:stretch>
        </p:blipFill>
        <p:spPr>
          <a:xfrm>
            <a:off x="4145285" y="1545564"/>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5">
                <a:alpha val="70000"/>
              </a:schemeClr>
            </a:solidFill>
          </a:ln>
        </p:spPr>
      </p:pic>
      <p:sp>
        <p:nvSpPr>
          <p:cNvPr id="46" name="任意多边形: 形状 68"/>
          <p:cNvSpPr/>
          <p:nvPr>
            <p:custDataLst>
              <p:tags r:id="rId30"/>
            </p:custDataLst>
          </p:nvPr>
        </p:nvSpPr>
        <p:spPr>
          <a:xfrm>
            <a:off x="3980435" y="1387742"/>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5">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7" name="任意多边形: 形状 254"/>
          <p:cNvSpPr/>
          <p:nvPr>
            <p:custDataLst>
              <p:tags r:id="rId31"/>
            </p:custDataLst>
          </p:nvPr>
        </p:nvSpPr>
        <p:spPr>
          <a:xfrm flipH="1" flipV="1">
            <a:off x="998436" y="1566011"/>
            <a:ext cx="3399236" cy="155905"/>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5">
                    <a:alpha val="36000"/>
                  </a:schemeClr>
                </a:gs>
                <a:gs pos="100000">
                  <a:schemeClr val="accent5">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48" name="等腰三角形 47"/>
          <p:cNvSpPr/>
          <p:nvPr>
            <p:custDataLst>
              <p:tags r:id="rId32"/>
            </p:custDataLst>
          </p:nvPr>
        </p:nvSpPr>
        <p:spPr>
          <a:xfrm rot="5400000" flipV="1">
            <a:off x="4145285" y="1615849"/>
            <a:ext cx="108622" cy="108622"/>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49" name="等腰三角形 48"/>
          <p:cNvSpPr/>
          <p:nvPr>
            <p:custDataLst>
              <p:tags r:id="rId33"/>
            </p:custDataLst>
          </p:nvPr>
        </p:nvSpPr>
        <p:spPr>
          <a:xfrm rot="5400000" flipV="1">
            <a:off x="3955515" y="1615849"/>
            <a:ext cx="108622" cy="108622"/>
          </a:xfrm>
          <a:prstGeom prst="triangl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1*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4.55,&quot;top&quot;:122.9,&quot;width&quot;:854.475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01.xml><?xml version="1.0" encoding="utf-8"?>
<p:tagLst xmlns:p="http://schemas.openxmlformats.org/presentationml/2006/main">
  <p:tag name="KSO_WM_DIAGRAM_VIRTUALLY_FRAME" val="{&quot;height&quot;:343.4750061035156,&quot;left&quot;:54.55,&quot;top&quot;:122.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1*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0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1*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750061035156,&quot;left&quot;:54.55,&quot;top&quot;:122.9,&quot;width&quot;:854.4750061035156}"/>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003.xml><?xml version="1.0" encoding="utf-8"?>
<p:tagLst xmlns:p="http://schemas.openxmlformats.org/presentationml/2006/main">
  <p:tag name="KSO_WM_DIAGRAM_VIRTUALLY_FRAME" val="{&quot;height&quot;:343.4750061035156,&quot;left&quot;:54.55,&quot;top&quot;:122.9,&quot;width&quot;:854.4750061035156}"/>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1*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19"/>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简明扼要地阐述您的观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004.xml><?xml version="1.0" encoding="utf-8"?>
<p:tagLst xmlns:p="http://schemas.openxmlformats.org/presentationml/2006/main">
  <p:tag name="KSO_WM_DIAGRAM_VIRTUALLY_FRAME" val="{&quot;height&quot;:343.4750061035156,&quot;left&quot;:54.55,&quot;top&quot;:122.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1*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05.xml><?xml version="1.0" encoding="utf-8"?>
<p:tagLst xmlns:p="http://schemas.openxmlformats.org/presentationml/2006/main">
  <p:tag name="KSO_WM_DIAGRAM_VIRTUALLY_FRAME" val="{&quot;height&quot;:343.4750061035156,&quot;left&quot;:54.55,&quot;top&quot;:122.9,&quot;width&quot;:854.475006103515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1*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100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3322027,3426436,3323868,3315855]}"/>
</p:tagLst>
</file>

<file path=ppt/tags/tag100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85_1*l_h_i*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69.42503937007878,&quot;top&quot;:119.76779174804688,&quot;width&quot;:769.6185702490618}"/>
  <p:tag name="KSO_WM_DIAGRAM_COLOR_MATCH_VALUE" val="{&quot;shape&quot;:{&quot;fill&quot;:{&quot;solid&quot;:{&quot;brightness&quot;:0,&quot;colorType&quot;:2,&quot;rgb&quot;:&quot;#ffffff&quot;,&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FILL_FORE_SCHEMECOLOR_INDEX" val="2"/>
  <p:tag name="KSO_WM_UNIT_FILL_FORE_SCHEMECOLOR_INDEX_BRIGHTNESS" val="0.6"/>
  <p:tag name="KSO_WM_BEAUTIFY_FLAG" val="#wm#"/>
  <p:tag name="KSO_WM_UNIT_LINE_FORE_SCHEMECOLOR_INDEX" val="5"/>
  <p:tag name="KSO_WM_DIAGRAM_USE_COLOR_VALUE" val="{&quot;color_scheme&quot;:1,&quot;theme_color_indexes&quot;:[9,9,9,9,9,9]}"/>
</p:tagLst>
</file>

<file path=ppt/tags/tag1009.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85_1*l_h_f*1_2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69.42503937007878,&quot;top&quot;:119.76779174804688,&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theme_color_indexes&quot;:[9,9,9,9,9,9]}"/>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69.42503937007878,&quot;top&quot;:119.76779174804688,&quot;width&quot;:769.6185702490618}"/>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DIAGRAM_USE_COLOR_VALUE" val="{&quot;color_scheme&quot;:1,&quot;theme_color_indexes&quot;:[9,9,9,9,9,9]}"/>
</p:tagLst>
</file>

<file path=ppt/tags/tag1011.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0.46441650390625,&quot;left&quot;:69.42503937007878,&quot;top&quot;:119.76779174804688,&quot;width&quot;:769.61857024906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DIAGRAM_USE_COLOR_VALUE" val="{&quot;color_scheme&quot;:1,&quot;theme_color_indexes&quot;:[9,9,9,9,9,9]}"/>
</p:tagLst>
</file>

<file path=ppt/tags/tag101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3322027,3426436,3323868,3321538]}"/>
</p:tagLst>
</file>

<file path=ppt/tags/tag10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14.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1_1"/>
  <p:tag name="KSO_WM_TEMPLATE_CATEGORY" val="diagram"/>
  <p:tag name="KSO_WM_TEMPLATE_INDEX" val="20235166"/>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015.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2_1"/>
  <p:tag name="KSO_WM_TEMPLATE_CATEGORY" val="diagram"/>
  <p:tag name="KSO_WM_TEMPLATE_INDEX" val="20235166"/>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016.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3_1"/>
  <p:tag name="KSO_WM_TEMPLATE_CATEGORY" val="diagram"/>
  <p:tag name="KSO_WM_TEMPLATE_INDEX" val="20235166"/>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017.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1_2"/>
  <p:tag name="KSO_WM_TEMPLATE_CATEGORY" val="diagram"/>
  <p:tag name="KSO_WM_TEMPLATE_INDEX" val="20235166"/>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018.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2_2"/>
  <p:tag name="KSO_WM_TEMPLATE_CATEGORY" val="diagram"/>
  <p:tag name="KSO_WM_TEMPLATE_INDEX" val="20235166"/>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019.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3_2"/>
  <p:tag name="KSO_WM_TEMPLATE_CATEGORY" val="diagram"/>
  <p:tag name="KSO_WM_TEMPLATE_INDEX" val="20235166"/>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BEAUTIFY_FLAG" val="#wm#"/>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1_3"/>
  <p:tag name="KSO_WM_TEMPLATE_CATEGORY" val="diagram"/>
  <p:tag name="KSO_WM_TEMPLATE_INDEX" val="20235166"/>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UNIT_LINE_FORE_SCHEMECOLOR_INDEX_BRIGHTNESS" val="0"/>
  <p:tag name="KSO_WM_UNIT_LINE_FILL_TYPE" val="2"/>
  <p:tag name="KSO_WM_UNIT_USESOURCEFORMAT_APPLY" val="1"/>
  <p:tag name="KSO_WM_DIAGRAM_USE_COLOR_VALUE" val="{&quot;color_scheme&quot;:1,&quot;theme_color_indexes&quot;:[10,10,10,10,10,10]}"/>
</p:tagLst>
</file>

<file path=ppt/tags/tag1021.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2_3"/>
  <p:tag name="KSO_WM_TEMPLATE_CATEGORY" val="diagram"/>
  <p:tag name="KSO_WM_TEMPLATE_INDEX" val="20235166"/>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UNIT_LINE_FORE_SCHEMECOLOR_INDEX_BRIGHTNESS" val="0"/>
  <p:tag name="KSO_WM_UNIT_LINE_FILL_TYPE" val="2"/>
  <p:tag name="KSO_WM_UNIT_USESOURCEFORMAT_APPLY" val="1"/>
  <p:tag name="KSO_WM_DIAGRAM_USE_COLOR_VALUE" val="{&quot;color_scheme&quot;:1,&quot;theme_color_indexes&quot;:[10,10,10,10,10,10]}"/>
</p:tagLst>
</file>

<file path=ppt/tags/tag1022.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i*1_3_3"/>
  <p:tag name="KSO_WM_TEMPLATE_CATEGORY" val="diagram"/>
  <p:tag name="KSO_WM_TEMPLATE_INDEX" val="20235166"/>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BEAUTIFY_FLAG" val="#wm#"/>
  <p:tag name="KSO_WM_UNIT_LINE_FORE_SCHEMECOLOR_INDEX_BRIGHTNESS" val="0"/>
  <p:tag name="KSO_WM_UNIT_LINE_FILL_TYPE" val="2"/>
  <p:tag name="KSO_WM_UNIT_USESOURCEFORMAT_APPLY" val="1"/>
  <p:tag name="KSO_WM_DIAGRAM_USE_COLOR_VALUE" val="{&quot;color_scheme&quot;:1,&quot;theme_color_indexes&quot;:[10,10,10,10,10,10]}"/>
</p:tagLst>
</file>

<file path=ppt/tags/tag1023.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a*1_1_1"/>
  <p:tag name="KSO_WM_TEMPLATE_CATEGORY" val="diagram"/>
  <p:tag name="KSO_WM_TEMPLATE_INDEX" val="20235166"/>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UNIT_VALUE" val="19"/>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UNIT_USESOURCEFORMAT_APPLY" val="1"/>
  <p:tag name="KSO_WM_DIAGRAM_USE_COLOR_VALUE" val="{&quot;color_scheme&quot;:1,&quot;theme_color_indexes&quot;:[10,10,10,10,10,10]}"/>
</p:tagLst>
</file>

<file path=ppt/tags/tag1024.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a*1_2_1"/>
  <p:tag name="KSO_WM_TEMPLATE_CATEGORY" val="diagram"/>
  <p:tag name="KSO_WM_TEMPLATE_INDEX" val="20235166"/>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UNIT_VALUE" val="19"/>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UNIT_USESOURCEFORMAT_APPLY" val="1"/>
  <p:tag name="KSO_WM_DIAGRAM_USE_COLOR_VALUE" val="{&quot;color_scheme&quot;:1,&quot;theme_color_indexes&quot;:[10,10,10,10,10,10]}"/>
</p:tagLst>
</file>

<file path=ppt/tags/tag1025.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a*1_3_1"/>
  <p:tag name="KSO_WM_TEMPLATE_CATEGORY" val="diagram"/>
  <p:tag name="KSO_WM_TEMPLATE_INDEX" val="20235166"/>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UNIT_VALUE" val="19"/>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TEXT_FILL_FORE_SCHEMECOLOR_INDEX" val="1"/>
  <p:tag name="KSO_WM_UNIT_TEXT_FILL_TYPE" val="1"/>
  <p:tag name="KSO_WM_BEAUTIFY_FLAG" val="#wm#"/>
  <p:tag name="KSO_WM_UNIT_USESOURCEFORMAT_APPLY" val="1"/>
  <p:tag name="KSO_WM_DIAGRAM_USE_COLOR_VALUE" val="{&quot;color_scheme&quot;:1,&quot;theme_color_indexes&quot;:[10,10,10,10,10,10]}"/>
</p:tagLst>
</file>

<file path=ppt/tags/tag1026.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f*1_1_1"/>
  <p:tag name="KSO_WM_TEMPLATE_CATEGORY" val="diagram"/>
  <p:tag name="KSO_WM_TEMPLATE_INDEX" val="20235166"/>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UNIT_VALUE" val="125"/>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BEAUTIFY_FLAG" val="#wm#"/>
  <p:tag name="KSO_WM_UNIT_USESOURCEFORMAT_APPLY" val="1"/>
  <p:tag name="KSO_WM_DIAGRAM_USE_COLOR_VALUE" val="{&quot;color_scheme&quot;:1,&quot;theme_color_indexes&quot;:[10,10,10,10,10,10]}"/>
</p:tagLst>
</file>

<file path=ppt/tags/tag1027.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f*1_2_1"/>
  <p:tag name="KSO_WM_TEMPLATE_CATEGORY" val="diagram"/>
  <p:tag name="KSO_WM_TEMPLATE_INDEX" val="20235166"/>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2_1"/>
  <p:tag name="KSO_WM_UNIT_VALUE" val="125"/>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BEAUTIFY_FLAG" val="#wm#"/>
  <p:tag name="KSO_WM_UNIT_USESOURCEFORMAT_APPLY" val="1"/>
  <p:tag name="KSO_WM_DIAGRAM_USE_COLOR_VALUE" val="{&quot;color_scheme&quot;:1,&quot;theme_color_indexes&quot;:[10,10,10,10,10,10]}"/>
</p:tagLst>
</file>

<file path=ppt/tags/tag1028.xml><?xml version="1.0" encoding="utf-8"?>
<p:tagLst xmlns:p="http://schemas.openxmlformats.org/presentationml/2006/main">
  <p:tag name="KSO_WM_DIAGRAM_VIRTUALLY_FRAME" val="{&quot;height&quot;:381.36803149606294,&quot;left&quot;:65.25,&quot;top&quot;:103.8,&quot;width&quot;:836.8750393700788}"/>
  <p:tag name="KSO_WM_UNIT_HIGHLIGHT" val="0"/>
  <p:tag name="KSO_WM_UNIT_COMPATIBLE" val="0"/>
  <p:tag name="KSO_WM_UNIT_DIAGRAM_ISNUMVISUAL" val="0"/>
  <p:tag name="KSO_WM_UNIT_DIAGRAM_ISREFERUNIT" val="0"/>
  <p:tag name="KSO_WM_UNIT_ID" val="diagram20235166_2*l_h_f*1_3_1"/>
  <p:tag name="KSO_WM_TEMPLATE_CATEGORY" val="diagram"/>
  <p:tag name="KSO_WM_TEMPLATE_INDEX" val="20235166"/>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3_1"/>
  <p:tag name="KSO_WM_UNIT_VALUE" val="125"/>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BEAUTIFY_FLAG" val="#wm#"/>
  <p:tag name="KSO_WM_UNIT_USESOURCEFORMAT_APPLY" val="1"/>
  <p:tag name="KSO_WM_DIAGRAM_USE_COLOR_VALUE" val="{&quot;color_scheme&quot;:1,&quot;theme_color_indexes&quot;:[10,10,10,10,10,10]}"/>
</p:tagLst>
</file>

<file path=ppt/tags/tag102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3322027,3426436,3323868,3321538,3333557]}"/>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WPSDBGQZQ202509161111\&quot;,\&quot;product_name\&quot;:\&quot;\&quot;,\&quot;intention_code\&quot;:\&quot;\&quot;}&quot;}*gallery_special_0_ai_v2.1.6_ONLINE*3540476f85002ed69c697aebd87a0f2e-slide-0"/>
  <p:tag name="KSO_WM_UNIT_FILL_FORE_SCHEMECOLOR_INDEX" val="5"/>
  <p:tag name="KSO_WM_UNIT_FILL_TYPE" val="1"/>
  <p:tag name="KSO_WM_UNIT_LINE_FORE_SCHEMECOLOR_INDEX" val="5"/>
  <p:tag name="KSO_WM_UNIT_LINE_FILL_TYPE" val="2"/>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285163569050454,&quot;top&quot;:121.6,&quot;width&quot;:461.0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4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53.xml><?xml version="1.0" encoding="utf-8"?>
<p:tagLst xmlns:p="http://schemas.openxmlformats.org/presentationml/2006/main">
  <p:tag name="KSO_WM_DIAGRAM_VIRTUALLY_FRAME" val="{&quot;height&quot;:387.90047395313405,&quot;left&quot;:83.98590551181101,&quot;top&quot;:104.29653392088176,&quot;width&quot;:792.4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72610541\&quot;,\&quot;product_name\&quot;:\&quot;\&quot;,\&quot;intention_code\&quot;:\&quot;\&quot;}&quot;}*gallery_gallery_ai_v2.1.6_ONLINE*bc60fa0fa43eff439855c38ebae52471-slide-0"/>
  <p:tag name="KSO_WM_UNIT_LINE_FILL_TYPE" val="2"/>
  <p:tag name="KSO_WM_UNIT_USESOURCEFORMAT_APPLY" val="1"/>
</p:tagLst>
</file>

<file path=ppt/tags/tag1054.xml><?xml version="1.0" encoding="utf-8"?>
<p:tagLst xmlns:p="http://schemas.openxmlformats.org/presentationml/2006/main">
  <p:tag name="KSO_WM_DIAGRAM_VIRTUALLY_FRAME" val="{&quot;height&quot;:387.90047395313405,&quot;left&quot;:83.98590551181101,&quot;top&quot;:104.29653392088176,&quot;width&quot;:792.40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55.xml><?xml version="1.0" encoding="utf-8"?>
<p:tagLst xmlns:p="http://schemas.openxmlformats.org/presentationml/2006/main">
  <p:tag name="KSO_WM_DIAGRAM_VIRTUALLY_FRAME" val="{&quot;height&quot;:387.90047395313405,&quot;left&quot;:83.98590551181101,&quot;top&quot;:104.29653392088176,&quot;width&quot;:792.4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85613728\&quot;,\&quot;product_name\&quot;:\&quot;\&quot;,\&quot;intention_code\&quot;:\&quot;\&quot;}&quot;}*gallery_gallery_ai_v2.1.6_ONLINE*bc60fa0fa43eff439855c38ebae52471-slide-0"/>
  <p:tag name="KSO_WM_UNIT_LINE_FILL_TYPE" val="2"/>
  <p:tag name="KSO_WM_UNIT_USESOURCEFORMAT_APPLY" val="1"/>
</p:tagLst>
</file>

<file path=ppt/tags/tag1056.xml><?xml version="1.0" encoding="utf-8"?>
<p:tagLst xmlns:p="http://schemas.openxmlformats.org/presentationml/2006/main">
  <p:tag name="KSO_WM_DIAGRAM_VIRTUALLY_FRAME" val="{&quot;height&quot;:387.90047395313405,&quot;left&quot;:83.98590551181101,&quot;top&quot;:104.29653392088176,&quot;width&quot;:792.40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59.xml><?xml version="1.0" encoding="utf-8"?>
<p:tagLst xmlns:p="http://schemas.openxmlformats.org/presentationml/2006/main">
  <p:tag name="KSO_WM_DIAGRAM_VIRTUALLY_FRAME" val="{&quot;height&quot;:387.90047395313405,&quot;left&quot;:83.98590551181101,&quot;top&quot;:104.29653392088176,&quot;width&quot;:792.4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55809497\&quot;,\&quot;product_name\&quot;:\&quot;\&quot;,\&quot;intention_code\&quot;:\&quot;\&quot;}&quot;}*gallery_gallery_ai_v2.1.6_ONLINE*bc60fa0fa43eff439855c38ebae52471-slide-0"/>
  <p:tag name="KSO_WM_UNIT_LINE_FILL_TYPE" val="2"/>
  <p:tag name="KSO_WM_UNIT_USESOURCEFORMAT_APPLY" val="1"/>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DIAGRAM_VIRTUALLY_FRAME" val="{&quot;height&quot;:387.90047395313405,&quot;left&quot;:83.98590551181101,&quot;top&quot;:104.29653392088176,&quot;width&quot;:792.40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0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63.xml><?xml version="1.0" encoding="utf-8"?>
<p:tagLst xmlns:p="http://schemas.openxmlformats.org/presentationml/2006/main">
  <p:tag name="KSO_WM_DIAGRAM_VIRTUALLY_FRAME" val="{&quot;height&quot;:387.90047395313405,&quot;left&quot;:83.98590551181101,&quot;top&quot;:104.29653392088176,&quot;width&quot;:792.4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55255362\&quot;,\&quot;product_name\&quot;:\&quot;\&quot;,\&quot;intention_code\&quot;:\&quot;\&quot;}&quot;}*gallery_gallery_ai_v2.1.6_ONLINE*bc60fa0fa43eff439855c38ebae52471-slide-0"/>
  <p:tag name="KSO_WM_UNIT_LINE_FILL_TYPE" val="2"/>
  <p:tag name="KSO_WM_UNIT_USESOURCEFORMAT_APPLY" val="1"/>
</p:tagLst>
</file>

<file path=ppt/tags/tag1064.xml><?xml version="1.0" encoding="utf-8"?>
<p:tagLst xmlns:p="http://schemas.openxmlformats.org/presentationml/2006/main">
  <p:tag name="KSO_WM_DIAGRAM_VIRTUALLY_FRAME" val="{&quot;height&quot;:387.90047395313405,&quot;left&quot;:83.98590551181101,&quot;top&quot;:104.29653392088176,&quot;width&quot;:792.40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0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98590551181101,&quot;top&quot;:104.29653392088176,&quot;width&quot;:792.4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6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6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071.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0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73.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10,10,10,10,10,10]}"/>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31666610\&quot;,\&quot;product_name\&quot;:\&quot;\&quot;,\&quot;intention_code\&quot;:\&quot;\&quot;}&quot;}*gallery_gallery_ai_v2.1.6_ONLINE*1c35f87877d83786e93c00c7807ecd8a-slide-0"/>
  <p:tag name="KSO_WM_UNIT_LINE_FILL_TYPE" val="2"/>
  <p:tag name="KSO_WM_UNIT_USESOURCEFORMAT_APPLY" val="1"/>
  <p:tag name="KSO_WM_DIAGRAM_USE_COLOR_VALUE" val="{&quot;color_scheme&quot;:1,&quot;theme_color_indexes&quot;:[10,10,10,10,10,10]}"/>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95022047\&quot;,\&quot;product_name\&quot;:\&quot;\&quot;,\&quot;intention_code\&quot;:\&quot;\&quot;}&quot;}*gallery_gallery_ai_v2.1.6_ONLINE*1c35f87877d83786e93c00c7807ecd8a-slide-0"/>
  <p:tag name="KSO_WM_UNIT_LINE_FILL_TYPE" val="2"/>
  <p:tag name="KSO_WM_UNIT_USESOURCEFORMAT_APPLY" val="1"/>
  <p:tag name="KSO_WM_DIAGRAM_USE_COLOR_VALUE" val="{&quot;color_scheme&quot;:1,&quot;theme_color_indexes&quot;:[10,10,10,10,10,10]}"/>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21665217\&quot;,\&quot;product_name\&quot;:\&quot;\&quot;,\&quot;intention_code\&quot;:\&quot;\&quot;}&quot;}*gallery_gallery_ai_v2.1.6_ONLINE*1c35f87877d83786e93c00c7807ecd8a-slide-0"/>
  <p:tag name="KSO_WM_UNIT_LINE_FILL_TYPE" val="2"/>
  <p:tag name="KSO_WM_UNIT_USESOURCEFORMAT_APPLY" val="1"/>
  <p:tag name="KSO_WM_DIAGRAM_USE_COLOR_VALUE" val="{&quot;color_scheme&quot;:1,&quot;theme_color_indexes&quot;:[10,10,10,10,10,10]}"/>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71.3,&quot;top&quot;:105.124011223443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51367371\&quot;,\&quot;product_name\&quot;:\&quot;\&quot;,\&quot;intention_code\&quot;:\&quot;\&quot;}&quot;}*gallery_gallery_ai_v2.1.6_ONLINE*1c35f87877d83786e93c00c7807ecd8a-slide-0"/>
  <p:tag name="KSO_WM_UNIT_LINE_FILL_TYPE" val="2"/>
  <p:tag name="KSO_WM_UNIT_USESOURCEFORMAT_APPLY" val="1"/>
  <p:tag name="KSO_WM_DIAGRAM_USE_COLOR_VALUE" val="{&quot;color_scheme&quot;:1,&quot;theme_color_indexes&quot;:[10,10,10,10,10,10]}"/>
</p:tagLst>
</file>

<file path=ppt/tags/tag109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1*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10,10,10,10,10,10]}"/>
</p:tagLst>
</file>

<file path=ppt/tags/tag10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1*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10,10,10,10,10,10]}"/>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4_1*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1*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1*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theme_color_indexes&quot;:[10,10,10,10,10,10]}"/>
</p:tagLst>
</file>

<file path=ppt/tags/tag109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1*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theme_color_indexes&quot;:[10,10,10,10,10,10]}"/>
</p:tagLst>
</file>

<file path=ppt/tags/tag10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1*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454.7142059326172,&quot;left&quot;:71.778173828125,&quot;top&quot;:75.38579406738282,&quot;width&quot;:828.321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UNIT_PRESET_TEXT" val="此处添加标题"/>
  <p:tag name="KSO_WM_UNIT_TEXT_FILL_FORE_SCHEMECOLOR_INDEX" val="1"/>
  <p:tag name="KSO_WM_UNIT_TEXT_FILL_TYPE" val="1"/>
  <p:tag name="KSO_WM_DIAGRAM_USE_COLOR_VALUE" val="{&quot;color_scheme&quot;:1,&quot;theme_color_indexes&quot;:[10,10,10,10,10,10]}"/>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00.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 name="resource_record_key" val="{&quot;65&quot;:[20226887],&quot;70&quot;:[3321420]}"/>
</p:tagLst>
</file>

<file path=ppt/tags/tag11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UNIT_TYPE" val="q_h_f"/>
  <p:tag name="KSO_WM_UNIT_INDEX" val="1_1_1"/>
  <p:tag name="KSO_WM_UNIT_ID" val="diagram20234387_2*q_h_f*1_1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10,10,10,10,10,10]}"/>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1_1"/>
  <p:tag name="KSO_WM_UNIT_ID" val="diagram20234387_2*q_h_i*1_1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3"/>
  <p:tag name="KSO_WM_UNIT_ID" val="diagram20234387_2*q_h_i*1_3_3"/>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3"/>
  <p:tag name="KSO_WM_DIAGRAM_USE_COLOR_VALUE" val="{&quot;color_scheme&quot;:1,&quot;theme_color_indexes&quot;:[10,10,10,10,10,10]}"/>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2"/>
  <p:tag name="KSO_WM_UNIT_ID" val="diagram20234387_2*q_h_i*1_3_2"/>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10,10,10,10,10,10]}"/>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3"/>
  <p:tag name="KSO_WM_UNIT_ID" val="diagram20234387_2*q_h_i*1_2_3"/>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15000000596046448,&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15"/>
  <p:tag name="KSO_WM_DIAGRAM_USE_COLOR_VALUE" val="{&quot;color_scheme&quot;:1,&quot;theme_color_indexes&quot;:[10,10,10,10,10,10]}"/>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2"/>
  <p:tag name="KSO_WM_UNIT_ID" val="diagram20234387_2*q_h_i*1_2_2"/>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theme_color_indexes&quot;:[10,10,10,10,10,10]}"/>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3"/>
  <p:tag name="KSO_WM_UNIT_ID" val="diagram20234387_2*q_h_i*1_1_3"/>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109.xml><?xml version="1.0" encoding="utf-8"?>
<p:tagLst xmlns:p="http://schemas.openxmlformats.org/presentationml/2006/main">
  <p:tag name="KSO_WM_UNIT_COMPATIBLE" val="0"/>
  <p:tag name="KSO_WM_UNIT_DIAGRAM_ISREFERUNIT" val="0"/>
  <p:tag name="KSO_WM_UNIT_INDEX" val="1_1"/>
  <p:tag name="KSO_WM_TEMPLATE_CATEGORY" val="diagram"/>
  <p:tag name="KSO_WM_UNIT_LAYERLEVEL" val="1_1"/>
  <p:tag name="KSO_WM_DIAGRAM_VERSION" val="3"/>
  <p:tag name="KSO_WM_DIAGRAM_COLOR_TEXT_CAN_REMOVE" val="n"/>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IRTUALLY_FRAME" val="{&quot;height&quot;:308.1036661752416,&quot;left&quot;:10.9,&quot;top&quot;:63.15,&quot;width&quot;:937.6}"/>
  <p:tag name="KSO_WM_DIAGRAM_MAX_ITEMCNT" val="4"/>
  <p:tag name="KSO_WM_DIAGRAM_COLOR_TRICK" val="1"/>
  <p:tag name="KSO_WM_DIAGRAM_GROUP_CODE" val="q1-1"/>
  <p:tag name="KSO_WM_TAG_VERSION" val="3.0"/>
  <p:tag name="KSO_WM_TEMPLATE_INDEX" val="20234387"/>
  <p:tag name="KSO_WM_UNIT_ID" val="diagram20234387_2*q_i*1_1"/>
  <p:tag name="KSO_WM_UNIT_TYPE" val="q_i"/>
  <p:tag name="KSO_WM_UNIT_DIAGRAM_ISNUMVISUAL" val="0"/>
  <p:tag name="KSO_WM_UNIT_HIGHLIGHT" val="0"/>
  <p:tag name="KSO_WM_UNIT_FILL_TYPE" val="1"/>
  <p:tag name="KSO_WM_UNIT_FILL_FORE_SCHEMECOLOR_INDEX" val="2"/>
  <p:tag name="KSO_WM_UNIT_FILL_FORE_SCHEMECOLOR_INDEX_BRIGHTNESS" val="0"/>
  <p:tag name="KSO_WM_UNIT_TEXT_FILL_FORE_SCHEMECOLOR_INDEX" val="1"/>
  <p:tag name="KSO_WM_UNIT_TEXT_FILL_TYPE" val="1"/>
  <p:tag name="KSO_WM_BEAUTIFY_FLAG" val="#wm#"/>
  <p:tag name="KSO_WM_DIAGRAM_USE_COLOR_VALUE" val="{&quot;color_scheme&quot;:1,&quot;theme_color_indexes&quot;:[10,10,10,10,10,10]}"/>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2"/>
  <p:tag name="KSO_WM_UNIT_ID" val="diagram20234387_2*q_h_i*1_1_2"/>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theme_color_indexes&quot;:[10,10,10,10,10,10]}"/>
</p:tagLst>
</file>

<file path=ppt/tags/tag11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q_h_f"/>
  <p:tag name="KSO_WM_UNIT_INDEX" val="1_2_1"/>
  <p:tag name="KSO_WM_UNIT_ID" val="diagram20234387_2*q_h_f*1_2_1"/>
  <p:tag name="KSO_WM_TEMPLATE_CATEGORY" val="diagram"/>
  <p:tag name="KSO_WM_TEMPLATE_INDEX" val="20234387"/>
  <p:tag name="KSO_WM_UNIT_LAYERLEVEL" val="1_1_1"/>
  <p:tag name="KSO_WM_TAG_VERSION" val="3.0"/>
  <p:tag name="KSO_WM_UNIT_VALUE" val="8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可酌情增减文字，以便观者准确地理解您传达的思想"/>
  <p:tag name="KSO_WM_UNIT_TEXT_FILL_FORE_SCHEMECOLOR_INDEX" val="1"/>
  <p:tag name="KSO_WM_UNIT_TEXT_FILL_TYPE" val="1"/>
  <p:tag name="KSO_WM_DIAGRAM_USE_COLOR_VALUE" val="{&quot;color_scheme&quot;:1,&quot;theme_color_indexes&quot;:[10,10,10,10,10,10]}"/>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2_1"/>
  <p:tag name="KSO_WM_UNIT_ID" val="diagram20234387_2*q_h_i*1_2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11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q_h_f"/>
  <p:tag name="KSO_WM_UNIT_INDEX" val="1_3_1"/>
  <p:tag name="KSO_WM_UNIT_ID" val="diagram20234387_2*q_h_f*1_3_1"/>
  <p:tag name="KSO_WM_TEMPLATE_CATEGORY" val="diagram"/>
  <p:tag name="KSO_WM_TEMPLATE_INDEX" val="20234387"/>
  <p:tag name="KSO_WM_UNIT_LAYERLEVEL" val="1_1_1"/>
  <p:tag name="KSO_WM_TAG_VERSION" val="3.0"/>
  <p:tag name="KSO_WM_UNIT_VALUE" val="8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theme_color_indexes&quot;:[10,10,10,10,10,10]}"/>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3_1"/>
  <p:tag name="KSO_WM_UNIT_ID" val="diagram20234387_2*q_h_i*1_3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1115.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UNIT_TYPE" val="q_h_x"/>
  <p:tag name="KSO_WM_UNIT_INDEX" val="1_2_1"/>
  <p:tag name="KSO_WM_UNIT_ID" val="diagram20234387_2*q_h_x*1_2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theme_color_indexes&quot;:[10,10,10,10,10,10]}"/>
</p:tagLst>
</file>

<file path=ppt/tags/tag1116.xml><?xml version="1.0" encoding="utf-8"?>
<p:tagLst xmlns:p="http://schemas.openxmlformats.org/presentationml/2006/main">
  <p:tag name="KSO_WM_UNIT_VALUE" val="130*139"/>
  <p:tag name="KSO_WM_UNIT_HIGHLIGHT" val="0"/>
  <p:tag name="KSO_WM_UNIT_COMPATIBLE" val="0"/>
  <p:tag name="KSO_WM_UNIT_DIAGRAM_ISNUMVISUAL" val="0"/>
  <p:tag name="KSO_WM_UNIT_DIAGRAM_ISREFERUNIT" val="0"/>
  <p:tag name="KSO_WM_UNIT_TYPE" val="q_x"/>
  <p:tag name="KSO_WM_UNIT_INDEX" val="1_1"/>
  <p:tag name="KSO_WM_UNIT_ID" val="diagram20234387_2*q_x*1_1"/>
  <p:tag name="KSO_WM_TEMPLATE_CATEGORY" val="diagram"/>
  <p:tag name="KSO_WM_TEMPLATE_INDEX" val="20234387"/>
  <p:tag name="KSO_WM_UNIT_LAYERLEVEL" val="1_1"/>
  <p:tag name="KSO_WM_TAG_VERSION" val="3.0"/>
  <p:tag name="KSO_WM_DIAGRAM_GROUP_CODE" val="q1-1"/>
  <p:tag name="KSO_WM_DIAGRAM_VERSION" val="3"/>
  <p:tag name="KSO_WM_DIAGRAM_COLOR_TRICK" val="1"/>
  <p:tag name="KSO_WM_DIAGRAM_COLOR_TEXT_CAN_REMOVE" val="n"/>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1117.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UNIT_TYPE" val="q_h_x"/>
  <p:tag name="KSO_WM_UNIT_INDEX" val="1_1_1"/>
  <p:tag name="KSO_WM_UNIT_ID" val="diagram20234387_2*q_h_x*1_1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theme_color_indexes&quot;:[10,10,10,10,10,10]}"/>
</p:tagLst>
</file>

<file path=ppt/tags/tag1118.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UNIT_TYPE" val="q_h_x"/>
  <p:tag name="KSO_WM_UNIT_INDEX" val="1_3_1"/>
  <p:tag name="KSO_WM_UNIT_ID" val="diagram20234387_2*q_h_x*1_3_1"/>
  <p:tag name="KSO_WM_TEMPLATE_CATEGORY" val="diagram"/>
  <p:tag name="KSO_WM_TEMPLATE_INDEX" val="20234387"/>
  <p:tag name="KSO_WM_UNIT_LAYERLEVEL" val="1_1_1"/>
  <p:tag name="KSO_WM_TAG_VERSION" val="3.0"/>
  <p:tag name="KSO_WM_DIAGRAM_VERSION" val="3"/>
  <p:tag name="KSO_WM_DIAGRAM_COLOR_TRICK" val="1"/>
  <p:tag name="KSO_WM_DIAGRAM_COLOR_TEXT_CAN_REMOVE" val="n"/>
  <p:tag name="KSO_WM_DIAGRAM_GROUP_CODE" val="q1-1"/>
  <p:tag name="KSO_WM_DIAGRAM_MAX_ITEMCNT" val="4"/>
  <p:tag name="KSO_WM_DIAGRAM_MIN_ITEMCNT" val="2"/>
  <p:tag name="KSO_WM_DIAGRAM_VIRTUALLY_FRAME" val="{&quot;height&quot;:308.1036661752416,&quot;left&quot;:10.9,&quot;top&quot;:63.15,&quot;width&quot;:937.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theme_color_indexes&quot;:[10,10,10,10,10,10]}"/>
</p:tagLst>
</file>

<file path=ppt/tags/tag111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 name="resource_record_key" val="{&quot;65&quot;:[20226887],&quot;70&quot;:[3321420,3325978]}"/>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7.44992125984254,&quot;left&quot;:147.5300087050069,&quot;top&quot;:125.59999999999998,&quot;width&quot;:594.17974636951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7.44992125984254,&quot;left&quot;:147.5300087050069,&quot;top&quot;:125.59999999999998,&quot;width&quot;:594.17974636951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3.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7.44992125984254,&quot;left&quot;:147.5300087050069,&quot;top&quot;:125.59999999999998,&quot;width&quot;:594.179746369513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986427688\&quot;,\&quot;product_name\&quot;:\&quot;\&quot;,\&quot;intention_code\&quot;:\&quot;\&quot;}&quot;}*gallery_gallery_ai_v2.1.6_ONLINE*3fcc386d541dc47c9e88d31359554fd9-slide-0"/>
  <p:tag name="KSO_WM_UNIT_LINE_FILL_TYPE" val="2"/>
  <p:tag name="KSO_WM_UNIT_USESOURCEFORMAT_APPLY" val="1"/>
</p:tagLst>
</file>

<file path=ppt/tags/tag1124.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7.44992125984254,&quot;left&quot;:147.5300087050069,&quot;top&quot;:125.59999999999998,&quot;width&quot;:594.179746369513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27448688\&quot;,\&quot;product_name\&quot;:\&quot;\&quot;,\&quot;intention_code\&quot;:\&quot;\&quot;}&quot;}*gallery_gallery_ai_v2.1.6_ONLINE*3fcc386d541dc47c9e88d31359554fd9-slide-0"/>
  <p:tag name="KSO_WM_UNIT_LINE_FILL_TYPE" val="2"/>
  <p:tag name="KSO_WM_UNIT_USESOURCEFORMAT_APPLY" val="1"/>
</p:tagLst>
</file>

<file path=ppt/tags/tag112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7.44992125984254,&quot;left&quot;:147.5300087050069,&quot;top&quot;:125.59999999999998,&quot;width&quot;:594.17974636951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7.44992125984254,&quot;left&quot;:147.5300087050069,&quot;top&quot;:125.59999999999998,&quot;width&quot;:594.179746369513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2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2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2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WPSDBGQZQ202509160470\&quot;,\&quot;product_name\&quot;:\&quot;\&quot;,\&quot;intention_code\&quot;:\&quot;\&quot;}&quot;}*gallery_special_0_ai_v2.1.6_ONLINE*a861e869a7a507df2072c8f2c23351eb-slide-0"/>
  <p:tag name="KSO_WM_UNIT_FILL_FORE_SCHEMECOLOR_INDEX" val="5"/>
  <p:tag name="KSO_WM_UNIT_FILL_TYPE" val="1"/>
  <p:tag name="KSO_WM_UNIT_LINE_FORE_SCHEMECOLOR_INDEX" val="5"/>
  <p:tag name="KSO_WM_UNIT_LINE_FILL_TYPE" val="2"/>
  <p:tag name="KSO_WM_UNIT_USESOURCEFORMAT_APPLY"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3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1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1*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1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1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1*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1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152.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53.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154.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1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56.xml><?xml version="1.0" encoding="utf-8"?>
<p:tagLst xmlns:p="http://schemas.openxmlformats.org/presentationml/2006/main">
  <p:tag name="KSO_WM_DIAGRAM_VIRTUALLY_FRAME" val="{&quot;height&quot;:387.88141883502374,&quot;left&quot;:80.38535433070867,&quot;top&quot;:110.69653392088176,&quot;width&quot;:793.2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57.xml><?xml version="1.0" encoding="utf-8"?>
<p:tagLst xmlns:p="http://schemas.openxmlformats.org/presentationml/2006/main">
  <p:tag name="KSO_WM_DIAGRAM_VIRTUALLY_FRAME" val="{&quot;height&quot;:387.88141883502374,&quot;left&quot;:80.38535433070867,&quot;top&quot;:110.69653392088176,&quot;width&quot;:793.2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158.xml><?xml version="1.0" encoding="utf-8"?>
<p:tagLst xmlns:p="http://schemas.openxmlformats.org/presentationml/2006/main">
  <p:tag name="KSO_WM_DIAGRAM_VIRTUALLY_FRAME" val="{&quot;height&quot;:387.88141883502374,&quot;left&quot;:80.38535433070867,&quot;top&quot;:110.69653392088176,&quot;width&quot;:793.2049606299213}"/>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159.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0.38535433070867,&quot;top&quot;:110.69653392088176,&quot;width&quot;:793.2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60.xml><?xml version="1.0" encoding="utf-8"?>
<p:tagLst xmlns:p="http://schemas.openxmlformats.org/presentationml/2006/main">
  <p:tag name="KSO_WM_DIAGRAM_VIRTUALLY_FRAME" val="{&quot;height&quot;:387.88141883502374,&quot;left&quot;:80.38535433070867,&quot;top&quot;:110.69653392088176,&quot;width&quot;:793.2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6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0.38535433070867,&quot;top&quot;:110.69653392088176,&quot;width&quot;:793.2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162.xml><?xml version="1.0" encoding="utf-8"?>
<p:tagLst xmlns:p="http://schemas.openxmlformats.org/presentationml/2006/main">
  <p:tag name="KSO_WM_DIAGRAM_VIRTUALLY_FRAME" val="{&quot;height&quot;:387.88141883502374,&quot;left&quot;:80.38535433070867,&quot;top&quot;:110.69653392088176,&quot;width&quot;:793.2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163.xml><?xml version="1.0" encoding="utf-8"?>
<p:tagLst xmlns:p="http://schemas.openxmlformats.org/presentationml/2006/main">
  <p:tag name="KSO_WM_DIAGRAM_VIRTUALLY_FRAME" val="{&quot;height&quot;:387.88141883502374,&quot;left&quot;:80.38535433070867,&quot;top&quot;:110.69653392088176,&quot;width&quot;:793.204960629921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1164.xml><?xml version="1.0" encoding="utf-8"?>
<p:tagLst xmlns:p="http://schemas.openxmlformats.org/presentationml/2006/main">
  <p:tag name="KSO_WM_DIAGRAM_VIRTUALLY_FRAME" val="{&quot;height&quot;:387.88141883502374,&quot;left&quot;:80.38535433070867,&quot;top&quot;:110.69653392088176,&quot;width&quot;:793.2049606299213}"/>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116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88141883502374,&quot;left&quot;:80.38535433070867,&quot;top&quot;:110.69653392088176,&quot;width&quot;:793.20496062992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166.xml><?xml version="1.0" encoding="utf-8"?>
<p:tagLst xmlns:p="http://schemas.openxmlformats.org/presentationml/2006/main">
  <p:tag name="KSO_WM_DIAGRAM_VIRTUALLY_FRAME" val="{&quot;height&quot;:387.88141883502374,&quot;left&quot;:80.38535433070867,&quot;top&quot;:110.69653392088176,&quot;width&quot;:793.204960629921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1167.xml><?xml version="1.0" encoding="utf-8"?>
<p:tagLst xmlns:p="http://schemas.openxmlformats.org/presentationml/2006/main">
  <p:tag name="KSO_WM_DIAGRAM_VIRTUALLY_FRAME" val="{&quot;height&quot;:387.88141883502374,&quot;left&quot;:80.38535433070867,&quot;top&quot;:110.69653392088176,&quot;width&quot;:793.2049606299213}"/>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1168.xml><?xml version="1.0" encoding="utf-8"?>
<p:tagLst xmlns:p="http://schemas.openxmlformats.org/presentationml/2006/main">
  <p:tag name="KSO_WM_DIAGRAM_VIRTUALLY_FRAME" val="{&quot;height&quot;:387.88141883502374,&quot;left&quot;:80.38535433070867,&quot;top&quot;:110.69653392088176,&quot;width&quot;:793.2049606299213}"/>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116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403]}"/>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17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224286794\&quot;,\&quot;product_name\&quot;:\&quot;\&quot;,\&quot;intention_code\&quot;:\&quot;\&quot;}&quot;}*gallery_gallery_ai_v2.1.6_ONLINE*966cb27b54916052f3631d58940341e4-slide-0"/>
  <p:tag name="KSO_WM_UNIT_FILL_FORE_SCHEMECOLOR_INDEX" val="5"/>
  <p:tag name="KSO_WM_UNIT_FILL_TYPE" val="1"/>
  <p:tag name="KSO_WM_UNIT_LINE_FORE_SCHEMECOLOR_INDEX" val="5"/>
  <p:tag name="KSO_WM_UNIT_LINE_FILL_TYPE" val="2"/>
  <p:tag name="KSO_WM_UNIT_USESOURCEFORMAT_APPLY" val="1"/>
</p:tagLst>
</file>

<file path=ppt/tags/tag11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1*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1*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1*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1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1*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1*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编辑添加正文内容，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1*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7496062992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18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1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i*1_1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LINE_FORE_SCHEMECOLOR_INDEX" val="5"/>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solid&quot;:{&quot;brightness&quot;:0,&quot;colorType&quot;:2,&quot;rgb&quot;:&quot;#ffffff&quot;,&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f*1_1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此处添加正文，文字是您思想的提炼，请言简意赅阐述内容。"/>
  <p:tag name="KSO_WM_UNIT_TEXT_TYPE" val="1"/>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a*1_1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d*1_1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UNIT_PICTURE_SUBTYPE" val="b"/>
  <p:tag name="KSO_WM_UNIT_VALUE" val="458*795"/>
  <p:tag name="KSO_WM_DIAGRAM_GROUP_CODE" val="l1-1"/>
  <p:tag name="KSO_WM_UNIT_TYPE" val="l_h_d"/>
  <p:tag name="KSO_WM_UNIT_INDEX" val="1_1_1"/>
  <p:tag name="KSO_WM_UNIT_FILL_TYPE" val="1"/>
  <p:tag name="KSO_WM_UNIT_FILL_FORE_SCHEMECOLOR_INDEX" val="5"/>
  <p:tag name="KSO_WM_UNIT_FILL_FORE_SCHEMECOLOR_INDEX_BRIGHTNESS" val="0"/>
  <p:tag name="KSO_WM_UNIT_LINE_FORE_SCHEMECOLOR_INDEX" val="13"/>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SHAPE_GUID" val="16"/>
  <p:tag name="KSO_WM_DIAGRAM_USE_COLOR_VALUE" val="{&quot;color_scheme&quot;:1,&quot;color_type&quot;:1,&quot;theme_color_indexes&quot;:[5,6,5,6,5,6]}"/>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i*1_2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LINE_FORE_SCHEMECOLOR_INDEX" val="5"/>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solid&quot;:{&quot;brightness&quot;:0,&quot;colorType&quot;:2,&quot;rgb&quot;:&quot;#ffffff&quot;,&quot;transparency&quot;:0},&quot;type&quot;:1},&quot;glow&quot;:{&quot;colorType&quot;:0},&quot;line&quot;:{&quot;solidLine&quot;:{&quot;brightness&quot;:0.4000000059604645,&quot;colorType&quot;:1,&quot;foreColorIndex&quot;:5,&quot;transparency&quot;:0},&quot;type&quot;:1},&quot;shadow&quot;:{&quot;brightness&quot;:-0.25,&quot;colorType&quot;:1,&quot;foreColorIndex&quot;:5,&quot;transparency&quot;:0.7300000190734863},&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f*1_2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此处添加正文，文字是您思想的提炼，请尽量言简意赅阐述内容。"/>
  <p:tag name="KSO_WM_UNIT_TEXT_TYPE" val="1"/>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a*1_2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添加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2_1*l_h_d*1_2_1"/>
  <p:tag name="KSO_WM_TEMPLATE_CATEGORY" val="diagram"/>
  <p:tag name="KSO_WM_TEMPLATE_INDEX" val="20235662"/>
  <p:tag name="KSO_WM_UNIT_LAYERLEVEL" val="1_1_1"/>
  <p:tag name="KSO_WM_TAG_VERSION" val="3.0"/>
  <p:tag name="KSO_WM_BEAUTIFY_FLAG" val="#wm#"/>
  <p:tag name="KSO_WM_DIAGRAM_VERSION" val="3"/>
  <p:tag name="KSO_WM_DIAGRAM_COLOR_TRICK" val="1"/>
  <p:tag name="KSO_WM_DIAGRAM_COLOR_TEXT_CAN_REMOVE" val="n"/>
  <p:tag name="KSO_WM_UNIT_PICTURE_SUBTYPE" val="b"/>
  <p:tag name="KSO_WM_UNIT_VALUE" val="458*795"/>
  <p:tag name="KSO_WM_DIAGRAM_GROUP_CODE" val="l1-1"/>
  <p:tag name="KSO_WM_UNIT_TYPE" val="l_h_d"/>
  <p:tag name="KSO_WM_UNIT_INDEX" val="1_2_1"/>
  <p:tag name="KSO_WM_UNIT_FILL_TYPE" val="1"/>
  <p:tag name="KSO_WM_UNIT_FILL_FORE_SCHEMECOLOR_INDEX" val="5"/>
  <p:tag name="KSO_WM_UNIT_FILL_FORE_SCHEMECOLOR_INDEX_BRIGHTNESS" val="0"/>
  <p:tag name="KSO_WM_UNIT_LINE_FORE_SCHEMECOLOR_INDEX" val="13"/>
  <p:tag name="KSO_WM_DIAGRAM_MAX_ITEMCNT" val="4"/>
  <p:tag name="KSO_WM_DIAGRAM_MIN_ITEMCNT" val="2"/>
  <p:tag name="KSO_WM_DIAGRAM_VIRTUALLY_FRAME" val="{&quot;height&quot;:387.90346607911823,&quot;left&quot;:49.13535433070865,&quot;top&quot;:94.14653392088175,&quot;width&quot;:792.289291338582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SHAPE_GUID" val="18"/>
  <p:tag name="KSO_WM_DIAGRAM_USE_COLOR_VALUE" val="{&quot;color_scheme&quot;:1,&quot;color_type&quot;:1,&quot;theme_color_indexes&quot;:[5,6,5,6,5,6]}"/>
</p:tagLst>
</file>

<file path=ppt/tags/tag119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405979]}"/>
</p:tagLst>
</file>

<file path=ppt/tags/tag119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19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1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2*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DIAGRAM_VERSION" val="3"/>
  <p:tag name="KSO_WM_DIAGRAM_COLOR_TRICK" val="1"/>
  <p:tag name="KSO_WM_DIAGRAM_COLOR_TEXT_CAN_REMOVE" val="n"/>
  <p:tag name="KSO_WM_BEAUTIFY_FLAG" val="#wm#"/>
  <p:tag name="KSO_WM_UNIT_FILL_TYPE" val="3"/>
  <p:tag name="KSO_WM_UNIT_LINE_FORE_SCHEMECOLOR_INDEX" val="5"/>
  <p:tag name="KSO_WM_DIAGRAM_USE_COLOR_VALUE" val="{&quot;color_scheme&quot;:1,&quot;theme_color_indexes&quot;:[10,10,10,10,10,10]}"/>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6"/>
  <p:tag name="KSO_WM_TEMPLATE_CATEGORY" val="diagram"/>
  <p:tag name="KSO_WM_TEMPLATE_INDEX" val="20235162"/>
  <p:tag name="KSO_WM_UNIT_LAYERLEVEL" val="1_1_1"/>
  <p:tag name="KSO_WM_TAG_VERSION" val="3.0"/>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10,10,10,10,10,10]}"/>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5"/>
  <p:tag name="KSO_WM_TEMPLATE_CATEGORY" val="diagram"/>
  <p:tag name="KSO_WM_TEMPLATE_INDEX" val="20235162"/>
  <p:tag name="KSO_WM_UNIT_LAYERLEVEL" val="1_1_1"/>
  <p:tag name="KSO_WM_TAG_VERSION" val="3.0"/>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10,10,10,10,10,10]}"/>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2"/>
  <p:tag name="KSO_WM_TEMPLATE_CATEGORY" val="diagram"/>
  <p:tag name="KSO_WM_TEMPLATE_INDEX" val="20235162"/>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1199.xml><?xml version="1.0" encoding="utf-8"?>
<p:tagLst xmlns:p="http://schemas.openxmlformats.org/presentationml/2006/main">
  <p:tag name="KSO_WM_DIAGRAM_VIRTUALLY_FRAME" val="{&quot;height&quot;:388.6000061035156,&quot;left&quot;:55.924993896484374,&quot;top&quot;:109.49999694824218,&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2*l_h_i*1_1_3"/>
  <p:tag name="KSO_WM_TEMPLATE_CATEGORY" val="diagram"/>
  <p:tag name="KSO_WM_TEMPLATE_INDEX" val="20235162"/>
  <p:tag name="KSO_WM_UNIT_LAYERLEVEL" val="1_1_1"/>
  <p:tag name="KSO_WM_TAG_VERSION" val="3.0"/>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2*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theme_color_indexes&quot;:[10,10,10,10,10,10]}"/>
</p:tagLst>
</file>

<file path=ppt/tags/tag120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2*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添加标题"/>
  <p:tag name="KSO_WM_UNIT_TEXT_FILL_FORE_SCHEMECOLOR_INDEX" val="1"/>
  <p:tag name="KSO_WM_UNIT_TEXT_FILL_TYPE" val="1"/>
  <p:tag name="KSO_WM_DIAGRAM_USE_COLOR_VALUE" val="{&quot;color_scheme&quot;:1,&quot;theme_color_indexes&quot;:[10,10,10,10,10,10]}"/>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1_4"/>
  <p:tag name="KSO_WM_TEMPLATE_CATEGORY" val="diagram"/>
  <p:tag name="KSO_WM_TEMPLATE_INDEX" val="20235162"/>
  <p:tag name="KSO_WM_UNIT_LAYERLEVEL" val="1_1_1"/>
  <p:tag name="KSO_WM_TAG_VERSION" val="3.0"/>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2*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DIAGRAM_VERSION" val="3"/>
  <p:tag name="KSO_WM_DIAGRAM_COLOR_TRICK" val="1"/>
  <p:tag name="KSO_WM_DIAGRAM_COLOR_TEXT_CAN_REMOVE" val="n"/>
  <p:tag name="KSO_WM_BEAUTIFY_FLAG" val="#wm#"/>
  <p:tag name="KSO_WM_UNIT_FILL_TYPE" val="3"/>
  <p:tag name="KSO_WM_UNIT_LINE_FORE_SCHEMECOLOR_INDEX" val="5"/>
  <p:tag name="KSO_WM_DIAGRAM_USE_COLOR_VALUE" val="{&quot;color_scheme&quot;:1,&quot;theme_color_indexes&quot;:[10,10,10,10,10,10]}"/>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6"/>
  <p:tag name="KSO_WM_TEMPLATE_CATEGORY" val="diagram"/>
  <p:tag name="KSO_WM_TEMPLATE_INDEX" val="20235162"/>
  <p:tag name="KSO_WM_UNIT_LAYERLEVEL" val="1_1_1"/>
  <p:tag name="KSO_WM_TAG_VERSION" val="3.0"/>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10,10,10,10,10,10]}"/>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5"/>
  <p:tag name="KSO_WM_TEMPLATE_CATEGORY" val="diagram"/>
  <p:tag name="KSO_WM_TEMPLATE_INDEX" val="20235162"/>
  <p:tag name="KSO_WM_UNIT_LAYERLEVEL" val="1_1_1"/>
  <p:tag name="KSO_WM_TAG_VERSION" val="3.0"/>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10,10,10,10,10,10]}"/>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2"/>
  <p:tag name="KSO_WM_TEMPLATE_CATEGORY" val="diagram"/>
  <p:tag name="KSO_WM_TEMPLATE_INDEX" val="20235162"/>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1207.xml><?xml version="1.0" encoding="utf-8"?>
<p:tagLst xmlns:p="http://schemas.openxmlformats.org/presentationml/2006/main">
  <p:tag name="KSO_WM_DIAGRAM_VIRTUALLY_FRAME" val="{&quot;height&quot;:388.6000061035156,&quot;left&quot;:55.924993896484374,&quot;top&quot;:109.49999694824218,&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2*l_h_i*1_3_3"/>
  <p:tag name="KSO_WM_TEMPLATE_CATEGORY" val="diagram"/>
  <p:tag name="KSO_WM_TEMPLATE_INDEX" val="20235162"/>
  <p:tag name="KSO_WM_UNIT_LAYERLEVEL" val="1_1_1"/>
  <p:tag name="KSO_WM_TAG_VERSION" val="3.0"/>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2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2*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theme_color_indexes&quot;:[10,10,10,10,10,10]}"/>
</p:tagLst>
</file>

<file path=ppt/tags/tag120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2*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添加标题"/>
  <p:tag name="KSO_WM_UNIT_TEXT_FILL_FORE_SCHEMECOLOR_INDEX" val="1"/>
  <p:tag name="KSO_WM_UNIT_TEXT_FILL_TYPE" val="1"/>
  <p:tag name="KSO_WM_DIAGRAM_USE_COLOR_VALUE" val="{&quot;color_scheme&quot;:1,&quot;theme_color_indexes&quot;:[10,10,10,10,10,10]}"/>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3_4"/>
  <p:tag name="KSO_WM_TEMPLATE_CATEGORY" val="diagram"/>
  <p:tag name="KSO_WM_TEMPLATE_INDEX" val="20235162"/>
  <p:tag name="KSO_WM_UNIT_LAYERLEVEL" val="1_1_1"/>
  <p:tag name="KSO_WM_TAG_VERSION" val="3.0"/>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2*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DIAGRAM_VERSION" val="3"/>
  <p:tag name="KSO_WM_DIAGRAM_COLOR_TRICK" val="1"/>
  <p:tag name="KSO_WM_DIAGRAM_COLOR_TEXT_CAN_REMOVE" val="n"/>
  <p:tag name="KSO_WM_BEAUTIFY_FLAG" val="#wm#"/>
  <p:tag name="KSO_WM_UNIT_FILL_TYPE" val="3"/>
  <p:tag name="KSO_WM_UNIT_LINE_FORE_SCHEMECOLOR_INDEX" val="5"/>
  <p:tag name="KSO_WM_DIAGRAM_USE_COLOR_VALUE" val="{&quot;color_scheme&quot;:1,&quot;theme_color_indexes&quot;:[10,10,10,10,10,10]}"/>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6"/>
  <p:tag name="KSO_WM_TEMPLATE_CATEGORY" val="diagram"/>
  <p:tag name="KSO_WM_TEMPLATE_INDEX" val="20235162"/>
  <p:tag name="KSO_WM_UNIT_LAYERLEVEL" val="1_1_1"/>
  <p:tag name="KSO_WM_TAG_VERSION" val="3.0"/>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10,10,10,10,10,10]}"/>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5"/>
  <p:tag name="KSO_WM_TEMPLATE_CATEGORY" val="diagram"/>
  <p:tag name="KSO_WM_TEMPLATE_INDEX" val="20235162"/>
  <p:tag name="KSO_WM_UNIT_LAYERLEVEL" val="1_1_1"/>
  <p:tag name="KSO_WM_TAG_VERSION" val="3.0"/>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10,10,10,10,10,10]}"/>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2"/>
  <p:tag name="KSO_WM_TEMPLATE_CATEGORY" val="diagram"/>
  <p:tag name="KSO_WM_TEMPLATE_INDEX" val="20235162"/>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1215.xml><?xml version="1.0" encoding="utf-8"?>
<p:tagLst xmlns:p="http://schemas.openxmlformats.org/presentationml/2006/main">
  <p:tag name="KSO_WM_DIAGRAM_VIRTUALLY_FRAME" val="{&quot;height&quot;:388.6000061035156,&quot;left&quot;:55.924993896484374,&quot;top&quot;:109.49999694824218,&quot;width&quot;:849.9500122070312}"/>
  <p:tag name="KSO_WM_UNIT_HIGHLIGHT" val="0"/>
  <p:tag name="KSO_WM_UNIT_COMPATIBLE" val="0"/>
  <p:tag name="KSO_WM_UNIT_DIAGRAM_ISNUMVISUAL" val="0"/>
  <p:tag name="KSO_WM_UNIT_DIAGRAM_ISREFERUNIT" val="0"/>
  <p:tag name="KSO_WM_DIAGRAM_GROUP_CODE" val="l1-1"/>
  <p:tag name="KSO_WM_UNIT_ID" val="diagram20235162_2*l_h_i*1_2_3"/>
  <p:tag name="KSO_WM_TEMPLATE_CATEGORY" val="diagram"/>
  <p:tag name="KSO_WM_TEMPLATE_INDEX" val="20235162"/>
  <p:tag name="KSO_WM_UNIT_LAYERLEVEL" val="1_1_1"/>
  <p:tag name="KSO_WM_TAG_VERSION" val="3.0"/>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2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2*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DIAGRAM_VERSION" val="3"/>
  <p:tag name="KSO_WM_DIAGRAM_COLOR_TRICK" val="1"/>
  <p:tag name="KSO_WM_DIAGRAM_COLOR_TEXT_CAN_REMOVE" val="n"/>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theme_color_indexes&quot;:[10,10,10,10,10,10]}"/>
</p:tagLst>
</file>

<file path=ppt/tags/tag121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2*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单击此处添加标题"/>
  <p:tag name="KSO_WM_UNIT_TEXT_FILL_FORE_SCHEMECOLOR_INDEX" val="1"/>
  <p:tag name="KSO_WM_UNIT_TEXT_FILL_TYPE" val="1"/>
  <p:tag name="KSO_WM_DIAGRAM_USE_COLOR_VALUE" val="{&quot;color_scheme&quot;:1,&quot;theme_color_indexes&quot;:[10,10,10,10,10,10]}"/>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2*l_h_i*1_2_4"/>
  <p:tag name="KSO_WM_TEMPLATE_CATEGORY" val="diagram"/>
  <p:tag name="KSO_WM_TEMPLATE_INDEX" val="20235162"/>
  <p:tag name="KSO_WM_UNIT_LAYERLEVEL" val="1_1_1"/>
  <p:tag name="KSO_WM_TAG_VERSION" val="3.0"/>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24993896484374,&quot;top&quot;:109.49999694824218,&quot;width&quot;:84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1219.xml><?xml version="1.0" encoding="utf-8"?>
<p:tagLst xmlns:p="http://schemas.openxmlformats.org/presentationml/2006/main">
  <p:tag name="KSO_WM_BEAUTIFY_FLAG" val="#wm#"/>
  <p:tag name="KSO_WM_TEMPLATE_CATEGORY" val="custom"/>
  <p:tag name="KSO_WM_TEMPLATE_INDEX" val="20226887"/>
  <p:tag name="generateSigPptEx" val="1"/>
  <p:tag name="resource_record_key" val="{&quot;65&quot;:[20226887],&quot;70&quot;:[333355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f*1_1_1"/>
  <p:tag name="KSO_WM_TEMPLATE_CATEGORY" val="diagram"/>
  <p:tag name="KSO_WM_TEMPLATE_INDEX" val="4049287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可酌情增减文字，以便观者可以准确理解您所传达的信息。单击此处输入正文，文字是您思想的提炼，为了最终演示发布的良好效果，请言简意赅的阐述观点。"/>
  <p:tag name="KSO_WM_UNIT_TEXT_FILL_FORE_SCHEMECOLOR_INDEX" val="1"/>
  <p:tag name="KSO_WM_UNIT_TEXT_FILL_TYPE" val="1"/>
  <p:tag name="KSO_WM_UNIT_TEXT_TYPE" val="1"/>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a*1_1_1"/>
  <p:tag name="KSO_WM_TEMPLATE_CATEGORY" val="diagram"/>
  <p:tag name="KSO_WM_TEMPLATE_INDEX" val="4049287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i*1_1_1"/>
  <p:tag name="KSO_WM_TEMPLATE_CATEGORY" val="diagram"/>
  <p:tag name="KSO_WM_TEMPLATE_INDEX" val="40492876"/>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f*1_3_1"/>
  <p:tag name="KSO_WM_TEMPLATE_CATEGORY" val="diagram"/>
  <p:tag name="KSO_WM_TEMPLATE_INDEX" val="4049287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可酌情增减文字，以便观者可以准确理解您所传达的信息。单击此处输入正文，文字是您思想的提炼，为了最终演示发布的良好效果，请言简意赅的阐述观点。"/>
  <p:tag name="KSO_WM_UNIT_TEXT_FILL_FORE_SCHEMECOLOR_INDEX" val="1"/>
  <p:tag name="KSO_WM_UNIT_TEXT_FILL_TYPE" val="1"/>
  <p:tag name="KSO_WM_UNIT_TEXT_TYPE" val="1"/>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a*1_3_1"/>
  <p:tag name="KSO_WM_TEMPLATE_CATEGORY" val="diagram"/>
  <p:tag name="KSO_WM_TEMPLATE_INDEX" val="4049287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i*1_3_1"/>
  <p:tag name="KSO_WM_TEMPLATE_CATEGORY" val="diagram"/>
  <p:tag name="KSO_WM_TEMPLATE_INDEX" val="40492876"/>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f*1_2_1"/>
  <p:tag name="KSO_WM_TEMPLATE_CATEGORY" val="diagram"/>
  <p:tag name="KSO_WM_TEMPLATE_INDEX" val="40492876"/>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可以准确理解您所传达的信息。单击此处输入正文，文字是您思想的提炼，为了最终演示发布的良好效果，请尽量言简意赅的阐述观点。"/>
  <p:tag name="KSO_WM_UNIT_TEXT_FILL_FORE_SCHEMECOLOR_INDEX" val="1"/>
  <p:tag name="KSO_WM_UNIT_TEXT_FILL_TYPE" val="1"/>
  <p:tag name="KSO_WM_UNIT_TEXT_TYPE" val="1"/>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a*1_2_1"/>
  <p:tag name="KSO_WM_TEMPLATE_CATEGORY" val="diagram"/>
  <p:tag name="KSO_WM_TEMPLATE_INDEX" val="40492876"/>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6_2*l_h_i*1_2_1"/>
  <p:tag name="KSO_WM_TEMPLATE_CATEGORY" val="diagram"/>
  <p:tag name="KSO_WM_TEMPLATE_INDEX" val="40492876"/>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1.0749938964844,&quot;left&quot;:64.14999389648438,&quot;top&quot;:84.65,&quot;width&quot;:821.6000061035156}"/>
  <p:tag name="KSO_WM_DIAGRAM_MAX_ITEMCNT" val="4"/>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0.xml><?xml version="1.0" encoding="utf-8"?>
<p:tagLst xmlns:p="http://schemas.openxmlformats.org/presentationml/2006/main">
  <p:tag name="KSO_WM_BEAUTIFY_FLAG" val="#wm#"/>
  <p:tag name="KSO_WM_TEMPLATE_CATEGORY" val="custom"/>
  <p:tag name="KSO_WM_TEMPLATE_INDEX" val="20226887"/>
  <p:tag name="generateSigPptEx" val="1"/>
  <p:tag name="resource_record_key" val="{&quot;65&quot;:[20226887],&quot;70&quot;:[3426584]}"/>
</p:tagLst>
</file>

<file path=ppt/tags/tag12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12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411.2750393700788,&quot;left&quot;:84.79998696229222,&quot;top&quot;:104.17496062992123,&quot;width&quot;:523.9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411.2750393700788,&quot;left&quot;:84.79998696229222,&quot;top&quot;:104.17496062992123,&quot;width&quot;:523.9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411.2750393700788,&quot;left&quot;:84.79998696229222,&quot;top&quot;:104.17496062992123,&quot;width&quot;:523.9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411.2750393700788,&quot;left&quot;:84.79998696229222,&quot;top&quot;:104.17496062992123,&quot;width&quot;:523.9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411.2750393700788,&quot;left&quot;:84.79998696229222,&quot;top&quot;:104.17496062992123,&quot;width&quot;:523.9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411.2750393700788,&quot;left&quot;:84.79998696229222,&quot;top&quot;:104.17496062992123,&quot;width&quot;:523.90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44.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4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52_3*l_i*1_1"/>
  <p:tag name="KSO_WM_TEMPLATE_CATEGORY" val="diagram"/>
  <p:tag name="KSO_WM_TEMPLATE_INDEX" val="20235652"/>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5652_3*l_i*1_2"/>
  <p:tag name="KSO_WM_TEMPLATE_CATEGORY" val="diagram"/>
  <p:tag name="KSO_WM_TEMPLATE_INDEX" val="2023565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652_3*l_h_i*1_1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52_3*l_h_a*1_1_1"/>
  <p:tag name="KSO_WM_TEMPLATE_CATEGORY" val="diagram"/>
  <p:tag name="KSO_WM_TEMPLATE_INDEX" val="20235652"/>
  <p:tag name="KSO_WM_UNIT_LAYERLEVEL" val="1_1_1"/>
  <p:tag name="KSO_WM_TAG_VERSION" val="3.0"/>
  <p:tag name="KSO_WM_UNIT_VALUE" val="25"/>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52_3*l_h_f*1_1_1"/>
  <p:tag name="KSO_WM_TEMPLATE_CATEGORY" val="diagram"/>
  <p:tag name="KSO_WM_TEMPLATE_INDEX" val="20235652"/>
  <p:tag name="KSO_WM_UNIT_LAYERLEVEL" val="1_1_1"/>
  <p:tag name="KSO_WM_TAG_VERSION" val="3.0"/>
  <p:tag name="KSO_WM_UNIT_VALUE" val="111"/>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652_3*l_h_i*1_2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52_3*l_h_a*1_2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652_3*l_h_i*1_3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52_3*l_h_a*1_3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VALUE" val="27"/>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2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52_3*l_h_f*1_3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70"/>
  <p:tag name="KSO_WM_BEAUTIFY_FLAG" val="#wm#"/>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 name="KSO_WM_DIAGRAM_USE_COLOR_VALUE" val="{&quot;color_scheme&quot;:1,&quot;color_type&quot;:1,&quot;theme_color_indexes&quot;:[5,6,5,6,5,6]}"/>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652_3*l_h_i*1_4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5652_3*l_h_a*1_4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VALUE" val="27"/>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2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652_3*l_h_f*1_4_1"/>
  <p:tag name="KSO_WM_TEMPLATE_CATEGORY" val="diagram"/>
  <p:tag name="KSO_WM_TEMPLATE_INDEX" val="2023565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70"/>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5652_3*l_i*1_3"/>
  <p:tag name="KSO_WM_TEMPLATE_CATEGORY" val="diagram"/>
  <p:tag name="KSO_WM_TEMPLATE_INDEX" val="2023565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5652_3*l_i*1_4"/>
  <p:tag name="KSO_WM_TEMPLATE_CATEGORY" val="diagram"/>
  <p:tag name="KSO_WM_TEMPLATE_INDEX" val="2023565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solid&quot;:{&quot;brightness&quot;:0,&quot;colorType&quot;:2,&quot;rgb&quot;:&quot;#00993f&quot;,&quot;transparency&quot;:1},&quot;type&quot;:1},&quot;glow&quot;:{&quot;colorType&quot;:0},&quot;line&quot;:{&quot;solidLine&quot;:{&quot;brightness&quot;:0,&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2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52_3*l_h_f*1_2_1"/>
  <p:tag name="KSO_WM_TEMPLATE_CATEGORY" val="diagram"/>
  <p:tag name="KSO_WM_TEMPLATE_INDEX" val="20235652"/>
  <p:tag name="KSO_WM_UNIT_LAYERLEVEL" val="1_1_1"/>
  <p:tag name="KSO_WM_TAG_VERSION" val="3.0"/>
  <p:tag name="KSO_WM_UNIT_VALUE" val="111"/>
  <p:tag name="KSO_WM_DIAGRAM_VERSION" val="3"/>
  <p:tag name="KSO_WM_DIAGRAM_COLOR_TRICK" val="1"/>
  <p:tag name="KSO_WM_DIAGRAM_COLOR_TEXT_CAN_REMOVE" val="n"/>
  <p:tag name="KSO_WM_DIAGRAM_MAX_ITEMCNT" val="4"/>
  <p:tag name="KSO_WM_DIAGRAM_MIN_ITEMCNT" val="2"/>
  <p:tag name="KSO_WM_DIAGRAM_VIRTUALLY_FRAME" val="{&quot;height&quot;:423.9999938964844,&quot;left&quot;:42.02503937007873,&quot;top&quot;:103.20000610351562,&quot;width&quot;:908.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输入你的正文具体内容，文字是您思想的提炼，为了最终演示发布的良好效果。"/>
  <p:tag name="KSO_WM_UNIT_TEXT_FILL_FORE_SCHEMECOLOR_INDEX" val="1"/>
  <p:tag name="KSO_WM_UNIT_TEXT_FILL_TYPE" val="1"/>
  <p:tag name="KSO_WM_DIAGRAM_USE_COLOR_VALUE" val="{&quot;color_scheme&quot;:1,&quot;color_type&quot;:1,&quot;theme_color_indexes&quot;:[5,6,5,6,5,6]}"/>
</p:tagLst>
</file>

<file path=ppt/tags/tag1262.xml><?xml version="1.0" encoding="utf-8"?>
<p:tagLst xmlns:p="http://schemas.openxmlformats.org/presentationml/2006/main">
  <p:tag name="KSO_WM_BEAUTIFY_FLAG" val="#wm#"/>
  <p:tag name="KSO_WM_TEMPLATE_CATEGORY" val="custom"/>
  <p:tag name="KSO_WM_TEMPLATE_INDEX" val="20233272"/>
  <p:tag name="resource_record_key" val="{&quot;65&quot;:[20226887],&quot;70&quot;:[3404666,3405881]}"/>
</p:tagLst>
</file>

<file path=ppt/tags/tag12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2485_1*a*1"/>
  <p:tag name="KSO_WM_TEMPLATE_CATEGORY" val="custom"/>
  <p:tag name="KSO_WM_TEMPLATE_INDEX" val="20232485"/>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264.xml><?xml version="1.0" encoding="utf-8"?>
<p:tagLst xmlns:p="http://schemas.openxmlformats.org/presentationml/2006/main">
  <p:tag name="KSO_WM_UNIT_VALUE" val="1904*148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85_1*d*1"/>
  <p:tag name="KSO_WM_TEMPLATE_CATEGORY" val="custom"/>
  <p:tag name="KSO_WM_TEMPLATE_INDEX" val="20232485"/>
  <p:tag name="KSO_WM_UNIT_LAYERLEVEL" val="1"/>
  <p:tag name="KSO_WM_TAG_VERSION" val="3.0"/>
  <p:tag name="KSO_WM_BEAUTIFY_FLAG" val="#wm#"/>
  <p:tag name="KSO_WM_UNIT_PICTURE_SUBTYPE" val="b"/>
  <p:tag name="MH_PIC_SOURCE_TYPE" val="generate_slide_ai*{&quot;ai_type&quot;:&quot;generate_single_page&quot;,&quot;id&quot;:&quot;{\&quot;id\&quot;:\&quot;VCG41N1297555431\&quot;,\&quot;product_name\&quot;:\&quot;\&quot;,\&quot;intention_code\&quot;:\&quot;\&quot;}&quot;}*gallery_gallery_ai_v2.1.6_ONLINE*1c3594a7032463efb205dbfc9f1415a8-slide-0"/>
  <p:tag name="KSO_WM_UNIT_FILL_FORE_SCHEMECOLOR_INDEX" val="5"/>
  <p:tag name="KSO_WM_UNIT_FILL_TYPE" val="1"/>
  <p:tag name="KSO_WM_UNIT_LINE_FORE_SCHEMECOLOR_INDEX" val="5"/>
  <p:tag name="KSO_WM_UNIT_LINE_FILL_TYPE" val="2"/>
  <p:tag name="KSO_WM_UNIT_USESOURCEFORMAT_APPLY"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2"/>
  <p:tag name="KSO_WM_TEMPLATE_CATEGORY" val="diagram"/>
  <p:tag name="KSO_WM_TEMPLATE_INDEX" val="20235663"/>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UNIT_LINE_FORE_SCHEMECOLOR_INDEX" val="7"/>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USESOURCEFORMAT_APPLY" val="1"/>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2"/>
  <p:tag name="KSO_WM_TEMPLATE_CATEGORY" val="diagram"/>
  <p:tag name="KSO_WM_TEMPLATE_INDEX" val="20235663"/>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UNIT_LINE_FORE_SCHEMECOLOR_INDEX" val="6"/>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USESOURCEFORMAT_APPLY" val="1"/>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2"/>
  <p:tag name="KSO_WM_TEMPLATE_CATEGORY" val="diagram"/>
  <p:tag name="KSO_WM_TEMPLATE_INDEX" val="20235663"/>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USESOURCEFORMAT_APPLY" val="1"/>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2"/>
  <p:tag name="KSO_WM_TEMPLATE_CATEGORY" val="diagram"/>
  <p:tag name="KSO_WM_TEMPLATE_INDEX" val="20235663"/>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UNIT_LINE_FORE_SCHEMECOLOR_INDEX" val="8"/>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USESOURCEFORMAT_APPLY" val="1"/>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3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7"/>
  <p:tag name="KSO_WM_UNIT_USESOURCEFORMAT_APPLY" val="1"/>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3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3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2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6"/>
  <p:tag name="KSO_WM_UNIT_USESOURCEFORMAT_APPLY" val="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2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2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1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USESOURCEFORMAT_APPLY" val="1"/>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1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添加正文，文字是您思想的提炼，为了最终演示发布的良好效果。根据需要可酌情增减文字，以便观者准确理解您所传达的信息。"/>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1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i*1_4_1"/>
  <p:tag name="KSO_WM_TEMPLATE_CATEGORY" val="diagram"/>
  <p:tag name="KSO_WM_TEMPLATE_INDEX" val="20235663"/>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GROUP_CODE" val="l1-1"/>
  <p:tag name="KSO_WM_UNIT_FILL_TYPE" val="3"/>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8"/>
  <p:tag name="KSO_WM_UNIT_USESOURCEFORMAT_APPLY" val="1"/>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f*1_4_1"/>
  <p:tag name="KSO_WM_TEMPLATE_CATEGORY" val="diagram"/>
  <p:tag name="KSO_WM_TEMPLATE_INDEX" val="20235663"/>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3_3*l_h_a*1_4_1"/>
  <p:tag name="KSO_WM_TEMPLATE_CATEGORY" val="diagram"/>
  <p:tag name="KSO_WM_TEMPLATE_INDEX" val="20235663"/>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PRESET_TEXT" val="添加标题"/>
  <p:tag name="KSO_WM_UNIT_TEXT_TYPE" val="1"/>
  <p:tag name="KSO_WM_DIAGRAM_MAX_ITEMCNT" val="4"/>
  <p:tag name="KSO_WM_DIAGRAM_MIN_ITEMCNT" val="2"/>
  <p:tag name="KSO_WM_DIAGRAM_VIRTUALLY_FRAME" val="{&quot;height&quot;:359.9499999999999,&quot;left&quot;:359.34469387667843,&quot;top&quot;:131.59999999999997,&quot;width&quot;:551.51058171387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281.xml><?xml version="1.0" encoding="utf-8"?>
<p:tagLst xmlns:p="http://schemas.openxmlformats.org/presentationml/2006/main">
  <p:tag name="KSO_WM_SLIDE_ID" val="custom20232485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5"/>
  <p:tag name="KSO_WM_SLIDE_TYPE" val="text"/>
  <p:tag name="KSO_WM_SLIDE_SUBTYPE" val="picTxt"/>
  <p:tag name="KSO_WM_SLIDE_SIZE" val="552.15*359.95"/>
  <p:tag name="KSO_WM_SLIDE_POSITION" val="359*131.6"/>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28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2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12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12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1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12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12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12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2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1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57824083\&quot;,\&quot;product_name\&quot;:\&quot;\&quot;,\&quot;intention_code\&quot;:\&quot;\&quot;}&quot;}*gallery_gallery_ai_v2.1.6_ONLINE*9a7347d03b804ce502b5165baddc0bb7-slide-0"/>
  <p:tag name="KSO_WM_UNIT_LINE_FILL_TYPE" val="2"/>
  <p:tag name="KSO_WM_UNIT_USESOURCEFORMAT_APPLY" val="1"/>
  <p:tag name="KSO_WM_DIAGRAM_USE_COLOR_VALUE" val="{&quot;color_scheme&quot;:1,&quot;theme_color_indexes&quot;:[9,9,9,9,9,9]}"/>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18929405\&quot;,\&quot;product_name\&quot;:\&quot;\&quot;,\&quot;intention_code\&quot;:\&quot;\&quot;}&quot;}*gallery_gallery_ai_v2.1.6_ONLINE*9a7347d03b804ce502b5165baddc0bb7-slide-0"/>
  <p:tag name="KSO_WM_UNIT_LINE_FILL_TYPE" val="2"/>
  <p:tag name="KSO_WM_UNIT_USESOURCEFORMAT_APPLY" val="1"/>
  <p:tag name="KSO_WM_DIAGRAM_USE_COLOR_VALUE" val="{&quot;color_scheme&quot;:1,&quot;theme_color_indexes&quot;:[9,9,9,9,9,9]}"/>
</p:tagLst>
</file>

<file path=ppt/tags/tag1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31741530\&quot;,\&quot;product_name\&quot;:\&quot;\&quot;,\&quot;intention_code\&quot;:\&quot;\&quot;}&quot;}*gallery_gallery_ai_v2.1.6_ONLINE*9a7347d03b804ce502b5165baddc0bb7-slide-0"/>
  <p:tag name="KSO_WM_UNIT_LINE_FILL_TYPE" val="2"/>
  <p:tag name="KSO_WM_UNIT_USESOURCEFORMAT_APPLY" val="1"/>
  <p:tag name="KSO_WM_DIAGRAM_USE_COLOR_VALUE" val="{&quot;color_scheme&quot;:1,&quot;theme_color_indexes&quot;:[9,9,9,9,9,9]}"/>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0.2531496062992,&quot;top&quot;:107.46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289138008\&quot;,\&quot;product_name\&quot;:\&quot;\&quot;,\&quot;intention_code\&quot;:\&quot;\&quot;}&quot;}*gallery_gallery_ai_v2.1.6_ONLINE*9a7347d03b804ce502b5165baddc0bb7-slide-0"/>
  <p:tag name="KSO_WM_UNIT_LINE_FILL_TYPE" val="2"/>
  <p:tag name="KSO_WM_UNIT_USESOURCEFORMAT_APPLY" val="1"/>
  <p:tag name="KSO_WM_DIAGRAM_USE_COLOR_VALUE" val="{&quot;color_scheme&quot;:1,&quot;theme_color_indexes&quot;:[9,9,9,9,9,9]}"/>
</p:tagLst>
</file>

<file path=ppt/tags/tag129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2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2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3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3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86032484\&quot;,\&quot;product_name\&quot;:\&quot;\&quot;,\&quot;intention_code\&quot;:\&quot;\&quot;}&quot;}*gallery_gallery_ai_v2.1.6_ONLINE*58f703a16a280df6cebee8f9e796790b-slide-0"/>
  <p:tag name="KSO_WM_UNIT_LINE_FILL_TYPE" val="2"/>
  <p:tag name="KSO_WM_UNIT_USESOURCEFORMAT_APPLY"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971281000\&quot;,\&quot;product_name\&quot;:\&quot;\&quot;,\&quot;intention_code\&quot;:\&quot;\&quot;}&quot;}*gallery_gallery_ai_v2.1.6_ONLINE*58f703a16a280df6cebee8f9e796790b-slide-0"/>
  <p:tag name="KSO_WM_UNIT_LINE_FILL_TYPE" val="2"/>
  <p:tag name="KSO_WM_UNIT_USESOURCEFORMAT_APPLY"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36659432\&quot;,\&quot;product_name\&quot;:\&quot;\&quot;,\&quot;intention_code\&quot;:\&quot;\&quot;}&quot;}*gallery_gallery_ai_v2.1.6_ONLINE*58f703a16a280df6cebee8f9e796790b-slide-0"/>
  <p:tag name="KSO_WM_UNIT_LINE_FILL_TYPE" val="2"/>
  <p:tag name="KSO_WM_UNIT_USESOURCEFORMAT_APPLY" val="1"/>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60.0420517686828,&quot;left&quot;:54.8,&quot;top&quot;:113.37401122344315,&quot;width&quot;:867.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33042539\&quot;,\&quot;product_name\&quot;:\&quot;\&quot;,\&quot;intention_code\&quot;:\&quot;\&quot;}&quot;}*gallery_gallery_ai_v2.1.6_ONLINE*58f703a16a280df6cebee8f9e796790b-slide-0"/>
  <p:tag name="KSO_WM_UNIT_LINE_FILL_TYPE" val="2"/>
  <p:tag name="KSO_WM_UNIT_USESOURCEFORMAT_APPLY" val="1"/>
</p:tagLst>
</file>

<file path=ppt/tags/tag131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1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772"/>
  <p:tag name="KSO_WM_UNIT_ID" val="custom20231772_1*a*1"/>
  <p:tag name="KSO_WM_UNIT_TEXT_TYPE" val="1"/>
  <p:tag name="KSO_WM_UNIT_TEXT_FILL_FORE_SCHEMECOLOR_INDEX" val="13"/>
  <p:tag name="KSO_WM_UNIT_TEXT_FILL_TYPE" val="1"/>
  <p:tag name="KSO_WM_UNIT_USESOURCEFORMAT_APPLY" val="1"/>
  <p:tag name="KSO_WM_UNIT_PRESET_TEXT" val="单击此处添加标题"/>
  <p:tag name="KSO_WM_SLIDE_BACKGROUND_TYPE" val="general"/>
  <p:tag name="KSO_WM_UNIT_TEXT_FILL_FORE_SCHEMECOLOR_INDEX_BRIGHTNESS" val="0"/>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2_1*i*1"/>
  <p:tag name="KSO_WM_TEMPLATE_CATEGORY" val="custom"/>
  <p:tag name="KSO_WM_TEMPLATE_INDEX" val="20231772"/>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VALUE" val="989*9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2_1*d*1"/>
  <p:tag name="KSO_WM_TEMPLATE_CATEGORY" val="custom"/>
  <p:tag name="KSO_WM_TEMPLATE_INDEX" val="20231772"/>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Lst>
</file>

<file path=ppt/tags/tag13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44_3*l_h_f*1_1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644_3*l_h_a*1_1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1_1"/>
  <p:tag name="KSO_WM_TEMPLATE_CATEGORY" val="diagram"/>
  <p:tag name="KSO_WM_TEMPLATE_INDEX" val="20235644"/>
  <p:tag name="KSO_WM_UNIT_LAYERLEVEL" val="1_1_1"/>
  <p:tag name="KSO_WM_TAG_VERSION" val="3.0"/>
  <p:tag name="KSO_WM_UNIT_SUBTYPE" val="d"/>
  <p:tag name="KSO_WM_UNIT_TYPE" val="l_h_i"/>
  <p:tag name="KSO_WM_UNIT_INDEX" val="1_1_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44_3*l_h_f*1_2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在此处编辑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644_3*l_h_a*1_2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2_1"/>
  <p:tag name="KSO_WM_TEMPLATE_CATEGORY" val="diagram"/>
  <p:tag name="KSO_WM_TEMPLATE_INDEX" val="20235644"/>
  <p:tag name="KSO_WM_UNIT_LAYERLEVEL" val="1_1_1"/>
  <p:tag name="KSO_WM_TAG_VERSION" val="3.0"/>
  <p:tag name="KSO_WM_UNIT_SUBTYPE" val="d"/>
  <p:tag name="KSO_WM_UNIT_TYPE" val="l_h_i"/>
  <p:tag name="KSO_WM_UNIT_INDEX" val="1_2_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644_3*l_h_f*1_3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在此处编辑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644_3*l_h_a*1_3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3_1"/>
  <p:tag name="KSO_WM_TEMPLATE_CATEGORY" val="diagram"/>
  <p:tag name="KSO_WM_TEMPLATE_INDEX" val="20235644"/>
  <p:tag name="KSO_WM_UNIT_LAYERLEVEL" val="1_1_1"/>
  <p:tag name="KSO_WM_TAG_VERSION" val="3.0"/>
  <p:tag name="KSO_WM_UNIT_SUBTYPE" val="d"/>
  <p:tag name="KSO_WM_UNIT_TYPE" val="l_h_i"/>
  <p:tag name="KSO_WM_UNIT_INDEX" val="1_3_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644_3*l_h_f*1_4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644_3*l_h_a*1_4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4_1"/>
  <p:tag name="KSO_WM_TEMPLATE_CATEGORY" val="diagram"/>
  <p:tag name="KSO_WM_TEMPLATE_INDEX" val="20235644"/>
  <p:tag name="KSO_WM_UNIT_LAYERLEVEL" val="1_1_1"/>
  <p:tag name="KSO_WM_TAG_VERSION" val="3.0"/>
  <p:tag name="KSO_WM_UNIT_SUBTYPE" val="d"/>
  <p:tag name="KSO_WM_UNIT_TYPE" val="l_h_i"/>
  <p:tag name="KSO_WM_UNIT_INDEX" val="1_4_1"/>
  <p:tag name="KSO_WM_DIAGRAM_MAX_ITEMCNT" val="8"/>
  <p:tag name="KSO_WM_DIAGRAM_MIN_ITEMCNT" val="2"/>
  <p:tag name="KSO_WM_DIAGRAM_VIRTUALLY_FRAME" val="{&quot;height&quot;:358.49968503937,&quot;left&quot;:361.9937647279567,&quot;top&quot;:131.9764566929134,&quot;width&quot;:551.31247054408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33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4.9*359.097"/>
  <p:tag name="KSO_WM_SLIDE_POSITION" val="360.7*131.976"/>
  <p:tag name="KSO_WM_SLIDE_LAYOUT" val="a_d_l"/>
  <p:tag name="KSO_WM_SLIDE_LAYOUT_CNT" val="1_1_1"/>
  <p:tag name="KSO_WM_SPECIAL_SOURCE" val="bdnull"/>
  <p:tag name="KSO_WM_DIAGRAM_GROUP_CODE" val="l1-1"/>
  <p:tag name="KSO_WM_SLIDE_DIAGTYPE" val="l"/>
  <p:tag name="KSO_WM_TEMPLATE_INDEX" val="20231772"/>
  <p:tag name="KSO_WM_TEMPLATE_SUBCATEGORY" val="0"/>
  <p:tag name="KSO_WM_SLIDE_INDEX" val="1"/>
  <p:tag name="KSO_WM_TAG_VERSION" val="3.0"/>
  <p:tag name="KSO_WM_SLIDE_ID" val="custom20231772_1"/>
  <p:tag name="KSO_WM_SLIDE_ITEM_CNT" val="3"/>
  <p:tag name="KSO_WM_SLIDE_SOURCE" val="WPPAIGenerateSlide"/>
</p:tagLst>
</file>

<file path=ppt/tags/tag13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3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303687240\&quot;,\&quot;product_name\&quot;:\&quot;\&quot;,\&quot;intention_code\&quot;:\&quot;\&quot;}&quot;}*gallery_gallery_ai_3.0.1_online*eebf8ca105c189a9e98da70d2c628b31-slide-0"/>
  <p:tag name="KSO_WM_UNIT_LINE_FILL_TYPE" val="2"/>
  <p:tag name="KSO_WM_UNIT_USESOURCEFORMAT_APPLY" val="1"/>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2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600562636\&quot;,\&quot;product_name\&quot;:\&quot;\&quot;,\&quot;intention_code\&quot;:\&quot;\&quot;}&quot;}*gallery_gallery_ai_3.0.1_online*eebf8ca105c189a9e98da70d2c628b31-slide-0"/>
  <p:tag name="KSO_WM_UNIT_LINE_FILL_TYPE" val="2"/>
  <p:tag name="KSO_WM_UNIT_USESOURCEFORMAT_APPLY"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2*l_h_d*1_1_1"/>
  <p:tag name="KSO_WM_TEMPLATE_CATEGORY" val="diagram"/>
  <p:tag name="KSO_WM_TEMPLATE_INDEX" val="20230968"/>
  <p:tag name="KSO_WM_UNIT_LAYERLEVEL" val="1_1_1"/>
  <p:tag name="KSO_WM_TAG_VERSION" val="3.0"/>
  <p:tag name="KSO_WM_BEAUTIFY_FLAG" val="#wm#"/>
  <p:tag name="KSO_WM_UNIT_VALUE" val="529*93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392544746\&quot;,\&quot;product_name\&quot;:\&quot;\&quot;,\&quot;intention_code\&quot;:\&quot;\&quot;}&quot;}*gallery_gallery_ai_3.0.1_online*eebf8ca105c189a9e98da70d2c628b31-slide-0"/>
  <p:tag name="KSO_WM_UNIT_LINE_FILL_TYPE" val="2"/>
  <p:tag name="KSO_WM_UNIT_USESOURCEFORMAT_APPLY" val="1"/>
</p:tagLst>
</file>

<file path=ppt/tags/tag13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2*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3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2*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2*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1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2*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添加文本具体内容，简明扼要地阐述您的观点。可酌情增减文字，以便观者准确地理解您传达的思想。"/>
  <p:tag name="KSO_WM_UNIT_TEXT_TYPE" val="1"/>
  <p:tag name="KSO_WM_UNIT_TEXT_LAYER_COUNT" val="1"/>
  <p:tag name="KSO_WM_UNIT_USESOURCEFORMAT_APPLY" val="1"/>
</p:tagLst>
</file>

<file path=ppt/tags/tag13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2*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13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2*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639360181625,&quot;left&quot;:54.8,&quot;top&quot;:111.18051230587939,&quot;width&quot;:850.44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TEXT_TYPE" val="1"/>
  <p:tag name="KSO_WM_UNIT_TEXT_LAYER_COUNT" val="1"/>
  <p:tag name="KSO_WM_UNIT_USESOURCEFORMAT_APPLY" val="1"/>
</p:tagLst>
</file>

<file path=ppt/tags/tag1347.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4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349.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3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3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3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3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211405251326\&quot;,\&quot;product_name\&quot;:\&quot;\&quot;,\&quot;intention_code\&quot;:\&quot;\&quot;}&quot;}*gallery_gallery_ai_v2.1.6_ONLINE*45961116c6d38920e5baeb6fa0f31354-slide-0"/>
  <p:tag name="KSO_WM_UNIT_FILL_FORE_SCHEMECOLOR_INDEX" val="5"/>
  <p:tag name="KSO_WM_UNIT_FILL_TYPE" val="1"/>
  <p:tag name="KSO_WM_UNIT_LINE_FILL_TYPE" val="2"/>
  <p:tag name="KSO_WM_UNIT_USESOURCEFORMAT_APPLY" val="1"/>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219886169\&quot;,\&quot;product_name\&quot;:\&quot;\&quot;,\&quot;intention_code\&quot;:\&quot;\&quot;}&quot;}*gallery_gallery_ai_v2.1.6_ONLINE*45961116c6d38920e5baeb6fa0f31354-slide-0"/>
  <p:tag name="KSO_WM_UNIT_FILL_FORE_SCHEMECOLOR_INDEX" val="6"/>
  <p:tag name="KSO_WM_UNIT_FILL_TYPE" val="1"/>
  <p:tag name="KSO_WM_UNIT_LINE_FILL_TYPE" val="2"/>
  <p:tag name="KSO_WM_UNIT_USESOURCEFORMAT_APPLY" val="1"/>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211308244795\&quot;,\&quot;product_name\&quot;:\&quot;\&quot;,\&quot;intention_code\&quot;:\&quot;\&quot;}&quot;}*gallery_gallery_ai_v2.1.6_ONLINE*45961116c6d38920e5baeb6fa0f31354-slide-0"/>
  <p:tag name="KSO_WM_UNIT_FILL_FORE_SCHEMECOLOR_INDEX" val="7"/>
  <p:tag name="KSO_WM_UNIT_FILL_TYPE" val="1"/>
  <p:tag name="KSO_WM_UNIT_LINE_FILL_TYPE" val="2"/>
  <p:tag name="KSO_WM_UNIT_USESOURCEFORMAT_APPLY" val="1"/>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08.12200563090045,&quot;left&quot;:48.45,&quot;top&quot;:91.55,&quot;width&quot;:88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686794053\&quot;,\&quot;product_name\&quot;:\&quot;\&quot;,\&quot;intention_code\&quot;:\&quot;\&quot;}&quot;}*gallery_gallery_ai_v2.1.6_ONLINE*45961116c6d38920e5baeb6fa0f31354-slide-0"/>
  <p:tag name="KSO_WM_UNIT_FILL_FORE_SCHEMECOLOR_INDEX" val="8"/>
  <p:tag name="KSO_WM_UNIT_FILL_TYPE" val="1"/>
  <p:tag name="KSO_WM_UNIT_LINE_FILL_TYPE" val="2"/>
  <p:tag name="KSO_WM_UNIT_USESOURCEFORMAT_APPLY" val="1"/>
</p:tagLst>
</file>

<file path=ppt/tags/tag136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3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4"/>
  <p:tag name="KSO_WM_DIAGRAM_USE_COLOR_VALUE" val="{&quot;color_scheme&quot;:1,&quot;color_type&quot;:1,&quot;theme_color_indexes&quot;:[5,6,5,6,5,6]}"/>
</p:tagLst>
</file>

<file path=ppt/tags/tag13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37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5"/>
  <p:tag name="KSO_WM_DIAGRAM_USE_COLOR_VALUE" val="{&quot;color_scheme&quot;:1,&quot;color_type&quot;:1,&quot;theme_color_indexes&quot;:[5,6,5,6,5,6]}"/>
</p:tagLst>
</file>

<file path=ppt/tags/tag13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37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6"/>
  <p:tag name="KSO_WM_DIAGRAM_USE_COLOR_VALUE" val="{&quot;color_scheme&quot;:1,&quot;color_type&quot;:1,&quot;theme_color_indexes&quot;:[5,6,5,6,5,6]}"/>
</p:tagLst>
</file>

<file path=ppt/tags/tag13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382.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38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72.4281844901475,&quot;left&quot;:50.2,&quot;top&quot;:81.29382114075295,&quot;width&quot;:853.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389.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2063]}"/>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3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3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393.xml><?xml version="1.0" encoding="utf-8"?>
<p:tagLst xmlns:p="http://schemas.openxmlformats.org/presentationml/2006/main">
  <p:tag name="KSO_WM_DIAGRAM_VIRTUALLY_FRAME" val="{&quot;height&quot;:432.0470078740158,&quot;left&quot;:68.93590551181101,&quot;top&quot;:86.8,&quot;width&quot;:806.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394.xml><?xml version="1.0" encoding="utf-8"?>
<p:tagLst xmlns:p="http://schemas.openxmlformats.org/presentationml/2006/main">
  <p:tag name="KSO_WM_DIAGRAM_VIRTUALLY_FRAME" val="{&quot;height&quot;:432.0470078740158,&quot;left&quot;:68.93590551181101,&quot;top&quot;:86.8,&quot;width&quot;:806.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395.xml><?xml version="1.0" encoding="utf-8"?>
<p:tagLst xmlns:p="http://schemas.openxmlformats.org/presentationml/2006/main">
  <p:tag name="KSO_WM_DIAGRAM_VIRTUALLY_FRAME" val="{&quot;height&quot;:432.0470078740158,&quot;left&quot;:68.93590551181101,&quot;top&quot;:86.8,&quot;width&quot;:806.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52443612\&quot;,\&quot;product_name\&quot;:\&quot;\&quot;,\&quot;intention_code\&quot;:\&quot;\&quot;}&quot;}*gallery_gallery_ai_v2.1.6_ONLINE*af99ba0e9c0dafdc726c2bc4fe072223-slide-0"/>
  <p:tag name="KSO_WM_UNIT_LINE_FILL_TYPE" val="2"/>
  <p:tag name="KSO_WM_UNIT_USESOURCEFORMAT_APPLY" val="1"/>
</p:tagLst>
</file>

<file path=ppt/tags/tag1396.xml><?xml version="1.0" encoding="utf-8"?>
<p:tagLst xmlns:p="http://schemas.openxmlformats.org/presentationml/2006/main">
  <p:tag name="KSO_WM_DIAGRAM_VIRTUALLY_FRAME" val="{&quot;height&quot;:432.0470078740158,&quot;left&quot;:68.93590551181101,&quot;top&quot;:86.8,&quot;width&quot;:806.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3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3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399.xml><?xml version="1.0" encoding="utf-8"?>
<p:tagLst xmlns:p="http://schemas.openxmlformats.org/presentationml/2006/main">
  <p:tag name="KSO_WM_DIAGRAM_VIRTUALLY_FRAME" val="{&quot;height&quot;:432.0470078740158,&quot;left&quot;:68.93590551181101,&quot;top&quot;:86.8,&quot;width&quot;:806.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0477340\&quot;,\&quot;product_name\&quot;:\&quot;\&quot;,\&quot;intention_code\&quot;:\&quot;\&quot;}&quot;}*gallery_gallery_ai_v2.1.6_ONLINE*af99ba0e9c0dafdc726c2bc4fe072223-slide-0"/>
  <p:tag name="KSO_WM_UNIT_LINE_FILL_TYPE" val="2"/>
  <p:tag name="KSO_WM_UNIT_USESOURCEFORMAT_APPLY" val="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00.xml><?xml version="1.0" encoding="utf-8"?>
<p:tagLst xmlns:p="http://schemas.openxmlformats.org/presentationml/2006/main">
  <p:tag name="KSO_WM_DIAGRAM_VIRTUALLY_FRAME" val="{&quot;height&quot;:432.0470078740158,&quot;left&quot;:68.93590551181101,&quot;top&quot;:86.8,&quot;width&quot;:806.5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4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403.xml><?xml version="1.0" encoding="utf-8"?>
<p:tagLst xmlns:p="http://schemas.openxmlformats.org/presentationml/2006/main">
  <p:tag name="KSO_WM_DIAGRAM_VIRTUALLY_FRAME" val="{&quot;height&quot;:432.0470078740158,&quot;left&quot;:68.93590551181101,&quot;top&quot;:86.8,&quot;width&quot;:806.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38172426\&quot;,\&quot;product_name\&quot;:\&quot;\&quot;,\&quot;intention_code\&quot;:\&quot;\&quot;}&quot;}*gallery_gallery_ai_v2.1.6_ONLINE*af99ba0e9c0dafdc726c2bc4fe072223-slide-0"/>
  <p:tag name="KSO_WM_UNIT_LINE_FILL_TYPE" val="2"/>
  <p:tag name="KSO_WM_UNIT_USESOURCEFORMAT_APPLY" val="1"/>
</p:tagLst>
</file>

<file path=ppt/tags/tag1404.xml><?xml version="1.0" encoding="utf-8"?>
<p:tagLst xmlns:p="http://schemas.openxmlformats.org/presentationml/2006/main">
  <p:tag name="KSO_WM_DIAGRAM_VIRTUALLY_FRAME" val="{&quot;height&quot;:432.0470078740158,&quot;left&quot;:68.93590551181101,&quot;top&quot;:86.8,&quot;width&quot;:806.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4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8.93590551181101,&quot;top&quot;:86.8,&quot;width&quot;:806.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40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4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4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4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14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211371825442\&quot;,\&quot;product_name\&quot;:\&quot;\&quot;,\&quot;intention_code\&quot;:\&quot;\&quot;}&quot;}*gallery_gallery_ai_v2.1.6_ONLINE*bd37f743115ec87c0813148d39275e3e-slide-0"/>
  <p:tag name="KSO_WM_UNIT_FILL_FORE_SCHEMECOLOR_INDEX" val="5"/>
  <p:tag name="KSO_WM_UNIT_FILL_TYPE" val="1"/>
  <p:tag name="KSO_WM_UNIT_LINE_FILL_TYPE" val="2"/>
  <p:tag name="KSO_WM_UNIT_USESOURCEFORMAT_APPLY" val="1"/>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54.8,&quot;top&quot;:106.09382114075295,&quot;width&quot;:850.87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00092036\&quot;,\&quot;product_name\&quot;:\&quot;\&quot;,\&quot;intention_code\&quot;:\&quot;\&quot;}&quot;}*gallery_gallery_ai_v2.1.6_ONLINE*bd37f743115ec87c0813148d39275e3e-slide-0"/>
  <p:tag name="KSO_WM_UNIT_FILL_FORE_SCHEMECOLOR_INDEX" val="7"/>
  <p:tag name="KSO_WM_UNIT_FILL_TYPE" val="1"/>
  <p:tag name="KSO_WM_UNIT_LINE_FILL_TYPE" val="2"/>
  <p:tag name="KSO_WM_UNIT_USESOURCEFORMAT_APPLY" val="1"/>
</p:tagLst>
</file>

<file path=ppt/tags/tag141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1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423.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4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4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27.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14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29.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431.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432.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433.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434.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6.62661417322835,&quot;top&quot;:79.9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435.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43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TYPE" val="a"/>
  <p:tag name="KSO_WM_UNIT_INDEX" val="1"/>
  <p:tag name="KSO_WM_SLIDE_BACKGROUND_TYPE" val="general"/>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4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TEXT_TYPE" val="1"/>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800000011920929,&quot;colorType&quot;:1,&quot;foreColorIndex&quot;:5,&quot;transparency&quot;:0.60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3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TEXT_TYPE" val="1"/>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800000011920929,&quot;colorType&quot;:1,&quot;foreColorIndex&quot;:5,&quot;transparency&quot;:0.699999988079071},&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2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TEXT_TYPE" val="1"/>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800000011920929,&quot;colorType&quot;:1,&quot;foreColorIndex&quot;:5,&quot;transparency&quot;:0.80000001192092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f*1_1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TEXT_TYPE" val="1"/>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800000011920929,&quot;colorType&quot;:1,&quot;foreColorIndex&quot;:5,&quot;transparency&quot;:0.85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1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3"/>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30000001192092896,&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2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2"/>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20000000298023224,&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3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1"/>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10000000149011612,&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2*l_h_a*1_4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TEXT_TYPE" val="1"/>
  <p:tag name="KSO_WM_UNIT_PRESET_TEXT" val="单击添加标题"/>
  <p:tag name="KSO_WM_UNIT_FILL_TYPE" val="1"/>
  <p:tag name="KSO_WM_UNIT_FILL_FORE_SCHEMECOLOR_INDEX" val="5"/>
  <p:tag name="KSO_WM_UNIT_FILL_FORE_SCHEMECOLOR_INDEX_BRIGHTNESS" val="0"/>
  <p:tag name="KSO_WM_DIAGRAM_MAX_ITEMCNT" val="5"/>
  <p:tag name="KSO_WM_DIAGRAM_MIN_ITEMCNT" val="3"/>
  <p:tag name="KSO_WM_DIAGRAM_VIRTUALLY_FRAME" val="{&quot;height&quot;:345.0249938964844,&quot;left&quot;:19.2,&quot;top&quot;:108.37500610351563,&quot;width&quot;:881.8}"/>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445.xml><?xml version="1.0" encoding="utf-8"?>
<p:tagLst xmlns:p="http://schemas.openxmlformats.org/presentationml/2006/main">
  <p:tag name="KSO_WM_BEAUTIFY_FLAG" val="#wm#"/>
  <p:tag name="KSO_WM_TEMPLATE_CATEGORY" val="diagram"/>
  <p:tag name="KSO_WM_TEMPLATE_INDEX" val="20233203"/>
  <p:tag name="generateSigPptEx" val="1"/>
  <p:tag name="resource_record_key" val="{&quot;65&quot;:[20226887],&quot;70&quot;:[3428326]}"/>
</p:tagLst>
</file>

<file path=ppt/tags/tag14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14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14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45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14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0.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31"/>
  <p:tag name="KSO_WM_DIAGRAM_USE_COLOR_VALUE" val="{&quot;color_scheme&quot;:1,&quot;color_type&quot;:1,&quot;theme_color_indexes&quot;:[5,6,5,6,5,6]}"/>
</p:tagLst>
</file>

<file path=ppt/tags/tag14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DIAGRAM_USE_COLOR_VALUE" val="{&quot;color_scheme&quot;:1,&quot;color_type&quot;:1,&quot;theme_color_indexes&quot;:[5,6,5,6,5,6]}"/>
</p:tagLst>
</file>

<file path=ppt/tags/tag146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8.53535433070866,&quot;top&quot;:116.24653392088176,&quot;width&quot;:838.9646456692914}"/>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46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2063]}"/>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69.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437152124\&quot;,\&quot;product_name\&quot;:\&quot;\&quot;,\&quot;intention_code\&quot;:\&quot;\&quot;}&quot;}*gallery_gallery_ai_v2.1.6_ONLINE*939e39019775f2b2db17ec5c69737eba-slide-0"/>
  <p:tag name="KSO_WM_UNIT_FILL_FORE_SCHEMECOLOR_INDEX" val="5"/>
  <p:tag name="KSO_WM_UNIT_FILL_TYPE" val="1"/>
  <p:tag name="KSO_WM_UNIT_LINE_FORE_SCHEMECOLOR_INDEX" val="5"/>
  <p:tag name="KSO_WM_UNIT_LINE_FILL_TYPE" val="2"/>
  <p:tag name="KSO_WM_UNIT_USESOURCEFORMAT_APPLY"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 name="KSO_WM_DIAGRAM_USE_COLOR_VALUE" val="{&quot;color_scheme&quot;:1,&quot;theme_color_indexes&quot;:[10,10,10,10,10,10]}"/>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70.15,&quot;top&quot;:101.45000000000005,&quot;width&quot;: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148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4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4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4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14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4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4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4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4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4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14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6.83582677165353,&quot;top&quot;:95.9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150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150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150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15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4853_3*l_h_a*1_1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4853_3*l_h_f*1_1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5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4853_3*l_h_a*1_2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4853_3*l_h_f*1_2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5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4853_3*l_h_a*1_3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4853_3*l_h_f*1_3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5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4853_3*l_h_a*1_4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5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4853_3*l_h_f*1_4_1"/>
  <p:tag name="KSO_WM_TEMPLATE_CATEGORY" val="diagram"/>
  <p:tag name="KSO_WM_TEMPLATE_INDEX" val="20234853"/>
  <p:tag name="KSO_WM_UNIT_LAYERLEVEL" val="1_1_1"/>
  <p:tag name="KSO_WM_TAG_VERSION" val="3.0"/>
  <p:tag name="KSO_WM_UNIT_TEXT_FILL_FORE_SCHEMECOLOR_INDEX_BRIGHTNESS" val="0.15"/>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d*1_1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37*499"/>
  <p:tag name="KSO_WM_UNIT_TYPE" val="l_h_d"/>
  <p:tag name="KSO_WM_UNIT_INDEX" val="1_1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1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1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UNIT_LINE_FORE_SCHEMECOLOR_INDEX" val="5"/>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1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2"/>
  <p:tag name="KSO_WM_UNIT_FILL_TYPE" val="3"/>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d*1_2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37*499"/>
  <p:tag name="KSO_WM_UNIT_TYPE" val="l_h_d"/>
  <p:tag name="KSO_WM_UNIT_INDEX" val="1_2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8"/>
  <p:tag name="KSO_WM_DIAGRAM_USE_COLOR_VALUE" val="{&quot;color_scheme&quot;:1,&quot;color_type&quot;:1,&quot;theme_color_indexes&quot;:[5,6,5,6,5,6]}"/>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2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2"/>
  <p:tag name="KSO_WM_UNIT_FILL_TYPE" val="3"/>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2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2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UNIT_LINE_FORE_SCHEMECOLOR_INDEX" val="5"/>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3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2"/>
  <p:tag name="KSO_WM_UNIT_FILL_TYPE" val="3"/>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d*1_3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37*499"/>
  <p:tag name="KSO_WM_UNIT_TYPE" val="l_h_d"/>
  <p:tag name="KSO_WM_UNIT_INDEX" val="1_3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color_type&quot;:1,&quot;theme_color_indexes&quot;:[5,6,5,6,5,6]}"/>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3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3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UNIT_LINE_FORE_SCHEMECOLOR_INDEX" val="5"/>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4_2"/>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2"/>
  <p:tag name="KSO_WM_UNIT_FILL_TYPE" val="3"/>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d*1_4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VALUE" val="737*499"/>
  <p:tag name="KSO_WM_UNIT_TYPE" val="l_h_d"/>
  <p:tag name="KSO_WM_UNIT_INDEX" val="1_4_1"/>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31"/>
  <p:tag name="KSO_WM_DIAGRAM_USE_COLOR_VALUE" val="{&quot;color_scheme&quot;:1,&quot;color_type&quot;:1,&quot;theme_color_indexes&quot;:[5,6,5,6,5,6]}"/>
</p:tagLst>
</file>

<file path=ppt/tags/tag1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4_1"/>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53_3*l_h_i*1_4_3"/>
  <p:tag name="KSO_WM_TEMPLATE_CATEGORY" val="diagram"/>
  <p:tag name="KSO_WM_TEMPLATE_INDEX" val="20234853"/>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3"/>
  <p:tag name="KSO_WM_UNIT_LINE_FORE_SCHEMECOLOR_INDEX" val="5"/>
  <p:tag name="KSO_WM_DIAGRAM_MAX_ITEMCNT" val="4"/>
  <p:tag name="KSO_WM_DIAGRAM_MIN_ITEMCNT" val="2"/>
  <p:tag name="KSO_WM_DIAGRAM_VIRTUALLY_FRAME" val="{&quot;height&quot;:387.9492141106143,&quot;left&quot;:81.28535433070866,&quot;top&quot;:102.44653392088176,&quot;width&quot;:792.353937007873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7316]}"/>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535.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31"/>
  <p:tag name="KSO_WM_DIAGRAM_USE_COLOR_VALUE" val="{&quot;color_scheme&quot;:1,&quot;color_type&quot;:1,&quot;theme_color_indexes&quot;:[5,6,5,6,5,6]}"/>
</p:tagLst>
</file>

<file path=ppt/tags/tag1536.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27"/>
  <p:tag name="KSO_WM_DIAGRAM_USE_COLOR_VALUE" val="{&quot;color_scheme&quot;:1,&quot;color_type&quot;:1,&quot;theme_color_indexes&quot;:[5,6,5,6,5,6]}"/>
</p:tagLst>
</file>

<file path=ppt/tags/tag1537.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6"/>
  <p:tag name="KSO_WM_DIAGRAM_USE_COLOR_VALUE" val="{&quot;color_scheme&quot;:1,&quot;color_type&quot;:1,&quot;theme_color_indexes&quot;:[5,6,5,6,5,6]}"/>
</p:tagLst>
</file>

<file path=ppt/tags/tag1538.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8"/>
  <p:tag name="KSO_WM_DIAGRAM_USE_COLOR_VALUE" val="{&quot;color_scheme&quot;:1,&quot;color_type&quot;:1,&quot;theme_color_indexes&quot;:[5,6,5,6,5,6]}"/>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15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15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15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15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USE_COLOR_VALUE" val="{&quot;color_scheme&quot;:1,&quot;color_type&quot;:1,&quot;theme_color_indexes&quot;:[5,6,5,6,5,6]}"/>
</p:tagLst>
</file>

<file path=ppt/tags/tag15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69.00346607911825,&quot;left&quot;:80.36173228346456,&quot;top&quot;:104.29653392088176,&quot;width&quot;:792.40118110236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DIAGRAM_USE_COLOR_VALUE" val="{&quot;color_scheme&quot;:1,&quot;color_type&quot;:1,&quot;theme_color_indexes&quot;:[5,6,5,6,5,6]}"/>
</p:tagLst>
</file>

<file path=ppt/tags/tag155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
</p:tagLst>
</file>

<file path=ppt/tags/tag15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1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1_2"/>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gradient&quot;:[{&quot;brightness&quot;:0,&quot;colorType&quot;:1,&quot;foreColorIndex&quot;:5,&quot;pos&quot;:0.7900000214576721,&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1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1_1"/>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gradient&quot;:[{&quot;brightness&quot;:0.4000000059604645,&quot;colorType&quot;:1,&quot;foreColorIndex&quot;:5,&quot;pos&quot;:0.25,&quot;transparency&quot;:0},{&quot;brightness&quot;:0,&quot;colorType&quot;:1,&quot;foreColorIndex&quot;:5,&quot;pos&quot;:0.899999976158142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2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2_1"/>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gradient&quot;:[{&quot;brightness&quot;:0.4000000059604645,&quot;colorType&quot;:1,&quot;foreColorIndex&quot;:6,&quot;pos&quot;:0.25,&quot;transparency&quot;:0},{&quot;brightness&quot;:0,&quot;colorType&quot;:1,&quot;foreColorIndex&quot;:6,&quot;pos&quot;:0.899999976158142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3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3_1"/>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gradient&quot;:[{&quot;brightness&quot;:0.4000000059604645,&quot;colorType&quot;:1,&quot;foreColorIndex&quot;:7,&quot;pos&quot;:0.25,&quot;transparency&quot;:0},{&quot;brightness&quot;:0,&quot;colorType&quot;:1,&quot;foreColorIndex&quot;:7,&quot;pos&quot;:0.8999999761581421,&quot;transparency&quot;:0}],&quot;type&quot;:3},&quot;glow&quot;:{&quot;colorType&quot;:0},&quot;line&quot;:{&quot;type&quot;:0},&quot;shadow&quot;:{&quot;brightness&quot;:0,&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4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4_1"/>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gradient&quot;:[{&quot;brightness&quot;:0.4000000059604645,&quot;colorType&quot;:1,&quot;foreColorIndex&quot;:8,&quot;pos&quot;:0.25,&quot;transparency&quot;:0},{&quot;brightness&quot;:0,&quot;colorType&quot;:1,&quot;foreColorIndex&quot;:8,&quot;pos&quot;:0.899999976158142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5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5_1"/>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gradient&quot;:[{&quot;brightness&quot;:0.4000000059604645,&quot;colorType&quot;:1,&quot;foreColorIndex&quot;:9,&quot;pos&quot;:0.25,&quot;transparency&quot;:0},{&quot;brightness&quot;:0,&quot;colorType&quot;:1,&quot;foreColorIndex&quot;:9,&quot;pos&quot;:0.8999999761581421,&quot;transparency&quot;:0}],&quot;type&quot;:3},&quot;glow&quot;:{&quot;colorType&quot;:0},&quot;line&quot;:{&quot;type&quot;:0},&quot;shadow&quot;:{&quot;brightness&quot;:0,&quot;colorType&quot;:1,&quot;foreColorIndex&quot;:9,&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6_1"/>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6_1"/>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gradient&quot;:[{&quot;brightness&quot;:0.4000000059604645,&quot;colorType&quot;:1,&quot;foreColorIndex&quot;:10,&quot;pos&quot;:0.25,&quot;transparency&quot;:0},{&quot;brightness&quot;:0,&quot;colorType&quot;:1,&quot;foreColorIndex&quot;:10,&quot;pos&quot;:0.8999999761581421,&quot;transparency&quot;:0}],&quot;type&quot;:3},&quot;glow&quot;:{&quot;colorType&quot;:0},&quot;line&quot;:{&quot;type&quot;:0},&quot;shadow&quot;:{&quot;brightness&quot;:0,&quot;colorType&quot;:1,&quot;foreColorIndex&quot;:10,&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2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2_2"/>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gradient&quot;:[{&quot;brightness&quot;:0,&quot;colorType&quot;:1,&quot;foreColorIndex&quot;:6,&quot;pos&quot;:0.7900000214576721,&quot;transparency&quot;:1},{&quot;brightness&quot;:0,&quot;colorType&quot;:1,&quot;foreColorIndex&quot;:6,&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3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3_2"/>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gradient&quot;:[{&quot;brightness&quot;:0,&quot;colorType&quot;:1,&quot;foreColorIndex&quot;:7,&quot;pos&quot;:0.7900000214576721,&quot;transparency&quot;:1},{&quot;brightness&quot;:0,&quot;colorType&quot;:1,&quot;foreColorIndex&quot;:7,&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6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6_2"/>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gradient&quot;:[{&quot;brightness&quot;:0,&quot;colorType&quot;:1,&quot;foreColorIndex&quot;:10,&quot;pos&quot;:0.7900000214576721,&quot;transparency&quot;:1},{&quot;brightness&quot;:0,&quot;colorType&quot;:1,&quot;foreColorIndex&quot;:10,&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5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5_2"/>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gradient&quot;:[{&quot;brightness&quot;:0,&quot;colorType&quot;:1,&quot;foreColorIndex&quot;:9,&quot;pos&quot;:0.7900000214576721,&quot;transparency&quot;:1},{&quot;brightness&quot;:0,&quot;colorType&quot;:1,&quot;foreColorIndex&quot;:9,&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31080_4*q_h_i*1_4_2"/>
  <p:tag name="KSO_WM_TEMPLATE_CATEGORY" val="diagram"/>
  <p:tag name="KSO_WM_TEMPLATE_INDEX" val="20231080"/>
  <p:tag name="KSO_WM_UNIT_LAYERLEVEL" val="1_1_1"/>
  <p:tag name="KSO_WM_TAG_VERSION" val="3.0"/>
  <p:tag name="KSO_WM_DIAGRAM_VERSION" val="3"/>
  <p:tag name="KSO_WM_DIAGRAM_COLOR_TRICK" val="4"/>
  <p:tag name="KSO_WM_DIAGRAM_COLOR_TEXT_CAN_REMOVE" val="n"/>
  <p:tag name="KSO_WM_UNIT_TYPE" val="q_h_i"/>
  <p:tag name="KSO_WM_UNIT_INDEX" val="1_4_2"/>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gradient&quot;:[{&quot;brightness&quot;:0,&quot;colorType&quot;:1,&quot;foreColorIndex&quot;:8,&quot;pos&quot;:0.7900000214576721,&quot;transparency&quot;:1},{&quot;brightness&quot;:0,&quot;colorType&quot;:1,&quot;foreColorIndex&quot;:8,&quot;pos&quot;:0,&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3_1"/>
  <p:tag name="KSO_WM_UNIT_ID" val="diagram20231080_4*q_h_a*1_3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4_1"/>
  <p:tag name="KSO_WM_UNIT_ID" val="diagram20231080_4*q_h_a*1_4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2_1"/>
  <p:tag name="KSO_WM_UNIT_ID" val="diagram20231080_4*q_h_a*1_2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6_1"/>
  <p:tag name="KSO_WM_UNIT_ID" val="diagram20231080_4*q_h_a*1_6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5_1"/>
  <p:tag name="KSO_WM_UNIT_ID" val="diagram20231080_4*q_h_a*1_5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75.xml><?xml version="1.0" encoding="utf-8"?>
<p:tagLst xmlns:p="http://schemas.openxmlformats.org/presentationml/2006/main">
  <p:tag name="KSO_WM_DIAGRAM_VERSION" val="3"/>
  <p:tag name="KSO_WM_DIAGRAM_COLOR_TRICK" val="4"/>
  <p:tag name="KSO_WM_DIAGRAM_COLOR_TEXT_CAN_REMOVE" val="n"/>
  <p:tag name="KSO_WM_UNIT_VALUE" val="75*69"/>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1080_4*q_h_x*1_3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5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UNIT_INDEX" val="1_1_1"/>
  <p:tag name="KSO_WM_UNIT_ID" val="diagram20231080_4*q_h_a*1_1_1"/>
  <p:tag name="KSO_WM_TEMPLATE_CATEGORY" val="diagram"/>
  <p:tag name="KSO_WM_TEMPLATE_INDEX" val="20231080"/>
  <p:tag name="KSO_WM_UNIT_LAYERLEVEL" val="1_1_1"/>
  <p:tag name="KSO_WM_TAG_VERSION" val="3.0"/>
  <p:tag name="KSO_WM_DIAGRAM_GROUP_CODE" val="q1-1"/>
  <p:tag name="KSO_WM_DIAGRAM_VERSION" val="3"/>
  <p:tag name="KSO_WM_DIAGRAM_COLOR_TRICK" val="4"/>
  <p:tag name="KSO_WM_DIAGRAM_COLOR_TEXT_CAN_REMOVE" val="n"/>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TEXT_FILL_FORE_SCHEMECOLOR_INDEX" val="1"/>
  <p:tag name="KSO_WM_UNIT_TEXT_FILL_TYPE" val="1"/>
  <p:tag name="KSO_WM_DIAGRAM_USE_COLOR_VALUE" val="{&quot;color_scheme&quot;:1,&quot;color_type&quot;:1,&quot;theme_color_indexes&quot;:[]}"/>
</p:tagLst>
</file>

<file path=ppt/tags/tag1577.xml><?xml version="1.0" encoding="utf-8"?>
<p:tagLst xmlns:p="http://schemas.openxmlformats.org/presentationml/2006/main">
  <p:tag name="KSO_WM_DIAGRAM_VERSION" val="3"/>
  <p:tag name="KSO_WM_DIAGRAM_COLOR_TRICK" val="4"/>
  <p:tag name="KSO_WM_DIAGRAM_COLOR_TEXT_CAN_REMOVE" val="n"/>
  <p:tag name="KSO_WM_UNIT_VALUE" val="75*7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1080_4*q_h_x*1_2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578.xml><?xml version="1.0" encoding="utf-8"?>
<p:tagLst xmlns:p="http://schemas.openxmlformats.org/presentationml/2006/main">
  <p:tag name="KSO_WM_DIAGRAM_VERSION" val="3"/>
  <p:tag name="KSO_WM_DIAGRAM_COLOR_TRICK" val="4"/>
  <p:tag name="KSO_WM_DIAGRAM_COLOR_TEXT_CAN_REMOVE" val="n"/>
  <p:tag name="KSO_WM_UNIT_VALUE" val="72*75"/>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31080_4*q_h_x*1_4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579.xml><?xml version="1.0" encoding="utf-8"?>
<p:tagLst xmlns:p="http://schemas.openxmlformats.org/presentationml/2006/main">
  <p:tag name="KSO_WM_DIAGRAM_VERSION" val="3"/>
  <p:tag name="KSO_WM_DIAGRAM_COLOR_TRICK" val="4"/>
  <p:tag name="KSO_WM_DIAGRAM_COLOR_TEXT_CAN_REMOVE" val="n"/>
  <p:tag name="KSO_WM_UNIT_VALUE" val="75*75"/>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31080_4*q_h_x*1_5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0.xml><?xml version="1.0" encoding="utf-8"?>
<p:tagLst xmlns:p="http://schemas.openxmlformats.org/presentationml/2006/main">
  <p:tag name="KSO_WM_DIAGRAM_VERSION" val="3"/>
  <p:tag name="KSO_WM_DIAGRAM_COLOR_TRICK" val="4"/>
  <p:tag name="KSO_WM_DIAGRAM_COLOR_TEXT_CAN_REMOVE" val="n"/>
  <p:tag name="KSO_WM_UNIT_VALUE" val="70*60"/>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31080_4*q_h_x*1_6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581.xml><?xml version="1.0" encoding="utf-8"?>
<p:tagLst xmlns:p="http://schemas.openxmlformats.org/presentationml/2006/main">
  <p:tag name="KSO_WM_DIAGRAM_VERSION" val="3"/>
  <p:tag name="KSO_WM_DIAGRAM_COLOR_TRICK" val="4"/>
  <p:tag name="KSO_WM_DIAGRAM_COLOR_TEXT_CAN_REMOVE" val="n"/>
  <p:tag name="KSO_WM_UNIT_VALUE" val="75*7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1080_4*q_h_x*1_1_1"/>
  <p:tag name="KSO_WM_TEMPLATE_CATEGORY" val="diagram"/>
  <p:tag name="KSO_WM_TEMPLATE_INDEX" val="20231080"/>
  <p:tag name="KSO_WM_UNIT_LAYERLEVEL" val="1_1_1"/>
  <p:tag name="KSO_WM_TAG_VERSION" val="3.0"/>
  <p:tag name="KSO_WM_DIAGRAM_MAX_ITEMCNT" val="6"/>
  <p:tag name="KSO_WM_DIAGRAM_MIN_ITEMCNT" val="3"/>
  <p:tag name="KSO_WM_DIAGRAM_VIRTUALLY_FRAME" val="{&quot;height&quot;:390.0137054443359,&quot;left&quot;:44.1,&quot;top&quot;:79.18629455566406,&quot;width&quot;:84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5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3314292]}"/>
</p:tagLst>
</file>

<file path=ppt/tags/tag15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5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theme_color_indexes&quot;:[10,10,10,10,10,10]}"/>
</p:tagLst>
</file>

<file path=ppt/tags/tag15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DIAGRAM_USE_COLOR_VALUE" val="{&quot;color_scheme&quot;:1,&quot;theme_color_indexes&quot;:[10,10,10,10,10,10]}"/>
</p:tagLst>
</file>

<file path=ppt/tags/tag15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DIAGRAM_USE_COLOR_VALUE" val="{&quot;color_scheme&quot;:1,&quot;theme_color_indexes&quot;:[10,10,10,10,10,10]}"/>
</p:tagLst>
</file>

<file path=ppt/tags/tag1588.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158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DIAGRAM_USE_COLOR_VALUE" val="{&quot;color_scheme&quot;:1,&quot;theme_color_indexes&quot;:[10,10,10,10,10,10]}"/>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590.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DIAGRAM_USE_COLOR_VALUE" val="{&quot;color_scheme&quot;:1,&quot;theme_color_indexes&quot;:[10,10,10,10,10,10]}"/>
</p:tagLst>
</file>

<file path=ppt/tags/tag1591.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88.55952146515136,&quot;left&quot;:55.92503937007874,&quot;top&quot;:95.78016357421875,&quot;width&quot;:844.45212598425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59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3314292,3322427]}"/>
</p:tagLst>
</file>

<file path=ppt/tags/tag15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2"/>
  <p:tag name="KSO_WM_UNIT_ID" val="diagram20234454_1*q_h_i*1_2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theme_color_indexes&quot;:[10,10,10,10,10,10]}"/>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2"/>
  <p:tag name="KSO_WM_UNIT_ID" val="diagram20234454_1*q_h_i*1_4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10,10,10,10,10,10]}"/>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2"/>
  <p:tag name="KSO_WM_UNIT_ID" val="diagram20234454_1*q_h_i*1_3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theme_color_indexes&quot;:[10,10,10,10,10,10]}"/>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2"/>
  <p:tag name="KSO_WM_UNIT_ID" val="diagram20234454_1*q_h_i*1_1_2"/>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10,10,10,10,10,10]}"/>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1_1"/>
  <p:tag name="KSO_WM_UNIT_ID" val="diagram20234454_1*q_h_i*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2_1"/>
  <p:tag name="KSO_WM_UNIT_ID" val="diagram20234454_1*q_h_i*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00.xml><?xml version="1.0" encoding="utf-8"?>
<p:tagLst xmlns:p="http://schemas.openxmlformats.org/presentationml/2006/main">
  <p:tag name="KSO_WM_UNIT_VALUE" val="69*73"/>
  <p:tag name="KSO_WM_UNIT_HIGHLIGHT" val="0"/>
  <p:tag name="KSO_WM_UNIT_COMPATIBLE" val="0"/>
  <p:tag name="KSO_WM_UNIT_DIAGRAM_ISNUMVISUAL" val="0"/>
  <p:tag name="KSO_WM_UNIT_DIAGRAM_ISREFERUNIT" val="0"/>
  <p:tag name="KSO_WM_UNIT_TYPE" val="q_h_x"/>
  <p:tag name="KSO_WM_UNIT_INDEX" val="1_1_1"/>
  <p:tag name="KSO_WM_UNIT_ID" val="diagram20234454_1*q_h_x*1_1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4_1"/>
  <p:tag name="KSO_WM_UNIT_ID" val="diagram20234454_1*q_h_i*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q_h_i"/>
  <p:tag name="KSO_WM_UNIT_INDEX" val="1_3_1"/>
  <p:tag name="KSO_WM_UNIT_ID" val="diagram20234454_1*q_h_i*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theme_color_indexes&quot;:[10,10,10,10,10,10]}"/>
</p:tagLst>
</file>

<file path=ppt/tags/tag16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454_1*q_h_f*1_1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604.xml><?xml version="1.0" encoding="utf-8"?>
<p:tagLst xmlns:p="http://schemas.openxmlformats.org/presentationml/2006/main">
  <p:tag name="KSO_WM_UNIT_VALUE" val="63*73"/>
  <p:tag name="KSO_WM_UNIT_HIGHLIGHT" val="0"/>
  <p:tag name="KSO_WM_UNIT_COMPATIBLE" val="0"/>
  <p:tag name="KSO_WM_UNIT_DIAGRAM_ISNUMVISUAL" val="0"/>
  <p:tag name="KSO_WM_UNIT_DIAGRAM_ISREFERUNIT" val="0"/>
  <p:tag name="KSO_WM_UNIT_TYPE" val="q_h_x"/>
  <p:tag name="KSO_WM_UNIT_INDEX" val="1_2_1"/>
  <p:tag name="KSO_WM_UNIT_ID" val="diagram20234454_1*q_h_x*1_2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6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4454_1*q_h_f*1_4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6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454_1*q_h_f*1_2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6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454_1*q_h_f*1_3_1"/>
  <p:tag name="KSO_WM_TEMPLATE_CATEGORY" val="diagram"/>
  <p:tag name="KSO_WM_TEMPLATE_INDEX" val="20234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的阐述观点"/>
  <p:tag name="KSO_WM_UNIT_TEXT_FILL_FORE_SCHEMECOLOR_INDEX" val="1"/>
  <p:tag name="KSO_WM_UNIT_TEXT_FILL_TYPE" val="1"/>
  <p:tag name="KSO_WM_UNIT_TEXT_TYPE" val="1"/>
  <p:tag name="KSO_WM_DIAGRAM_USE_COLOR_VALUE" val="{&quot;color_scheme&quot;:1,&quot;theme_color_indexes&quot;:[10,10,10,10,10,10]}"/>
</p:tagLst>
</file>

<file path=ppt/tags/tag1608.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UNIT_TYPE" val="q_h_x"/>
  <p:tag name="KSO_WM_UNIT_INDEX" val="1_3_1"/>
  <p:tag name="KSO_WM_UNIT_ID" val="diagram20234454_1*q_h_x*1_3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609.xml><?xml version="1.0" encoding="utf-8"?>
<p:tagLst xmlns:p="http://schemas.openxmlformats.org/presentationml/2006/main">
  <p:tag name="KSO_WM_UNIT_VALUE" val="59*73"/>
  <p:tag name="KSO_WM_UNIT_HIGHLIGHT" val="0"/>
  <p:tag name="KSO_WM_UNIT_COMPATIBLE" val="0"/>
  <p:tag name="KSO_WM_UNIT_DIAGRAM_ISNUMVISUAL" val="0"/>
  <p:tag name="KSO_WM_UNIT_DIAGRAM_ISREFERUNIT" val="0"/>
  <p:tag name="KSO_WM_UNIT_TYPE" val="q_h_x"/>
  <p:tag name="KSO_WM_UNIT_INDEX" val="1_4_1"/>
  <p:tag name="KSO_WM_UNIT_ID" val="diagram20234454_1*q_h_x*1_4_1"/>
  <p:tag name="KSO_WM_TEMPLATE_CATEGORY" val="diagram"/>
  <p:tag name="KSO_WM_TEMPLATE_INDEX" val="20234454"/>
  <p:tag name="KSO_WM_UNIT_LAYERLEVEL" val="1_1_1"/>
  <p:tag name="KSO_WM_TAG_VERSION" val="3.0"/>
  <p:tag name="KSO_WM_BEAUTIFY_FLAG" val="#wm#"/>
  <p:tag name="KSO_WM_DIAGRAM_VERSION" val="3"/>
  <p:tag name="KSO_WM_DIAGRAM_COLOR_TRICK" val="1"/>
  <p:tag name="KSO_WM_DIAGRAM_COLOR_TEXT_CAN_REMOVE" val="n"/>
  <p:tag name="KSO_WM_DIAGRAM_GROUP_CODE" val="q1-1"/>
  <p:tag name="KSO_WM_DIAGRAM_MAX_ITEMCNT" val="4"/>
  <p:tag name="KSO_WM_DIAGRAM_MIN_ITEMCNT" val="4"/>
  <p:tag name="KSO_WM_DIAGRAM_VIRTUALLY_FRAME" val="{&quot;height&quot;:342.75,&quot;left&quot;:39.35,&quot;top&quot;:109.45,&quot;width&quot;:894.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10,10,10,10,10,10]}"/>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1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3314292,3322427,3325458]}"/>
</p:tagLst>
</file>

<file path=ppt/tags/tag16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69.62503937007875,&quot;left&quot;:59.04998696229222,&quot;top&quot;:90.42496062992123,&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69.62503937007875,&quot;left&quot;:59.04998696229222,&quot;top&quot;:90.42496062992123,&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69.62503937007875,&quot;left&quot;:59.04998696229222,&quot;top&quot;:90.42496062992123,&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69.62503937007875,&quot;left&quot;:59.04998696229222,&quot;top&quot;:90.42496062992123,&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69.62503937007875,&quot;left&quot;:59.04998696229222,&quot;top&quot;:90.42496062992123,&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69.62503937007875,&quot;left&quot;:59.04998696229222,&quot;top&quot;:90.42496062992123,&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18.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16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16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623.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475756935\&quot;,\&quot;product_name\&quot;:\&quot;\&quot;,\&quot;intention_code\&quot;:\&quot;\&quot;}&quot;}*gallery_gallery_ai_v2.1.6_ONLINE*f2e760b8f7a24227f63f86be6a852528-slide-0"/>
  <p:tag name="KSO_WM_UNIT_FILL_FORE_SCHEMECOLOR_INDEX" val="5"/>
  <p:tag name="KSO_WM_UNIT_FILL_TYPE" val="1"/>
  <p:tag name="KSO_WM_UNIT_LINE_FILL_TYPE" val="2"/>
  <p:tag name="KSO_WM_UNIT_USESOURCEFORMAT_APPLY" val="1"/>
  <p:tag name="KSO_WM_DIAGRAM_USE_COLOR_VALUE" val="{&quot;color_scheme&quot;:1,&quot;theme_color_indexes&quot;:[10,10,10,10,10,10]}"/>
</p:tagLst>
</file>

<file path=ppt/tags/tag16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16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16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627.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WPSDBGQZQ202509162093\&quot;,\&quot;product_name\&quot;:\&quot;\&quot;,\&quot;intention_code\&quot;:\&quot;\&quot;}&quot;}*gallery_special_0_ai_v2.1.6_ONLINE*f2e760b8f7a24227f63f86be6a852528-slide-0"/>
  <p:tag name="KSO_WM_UNIT_FILL_FORE_SCHEMECOLOR_INDEX" val="6"/>
  <p:tag name="KSO_WM_UNIT_FILL_TYPE" val="1"/>
  <p:tag name="KSO_WM_UNIT_LINE_FILL_TYPE" val="2"/>
  <p:tag name="KSO_WM_UNIT_USESOURCEFORMAT_APPLY" val="1"/>
  <p:tag name="KSO_WM_DIAGRAM_USE_COLOR_VALUE" val="{&quot;color_scheme&quot;:1,&quot;theme_color_indexes&quot;:[10,10,10,10,10,10]}"/>
</p:tagLst>
</file>

<file path=ppt/tags/tag16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16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1631.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94.5203149606299,&quot;left&quot;:43.804724409448816,&quot;top&quot;:121.75,&quot;width&quot;:869.2028346456693}"/>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211414473685\&quot;,\&quot;product_name\&quot;:\&quot;\&quot;,\&quot;intention_code\&quot;:\&quot;\&quot;}&quot;}*gallery_gallery_ai_v2.1.6_ONLINE*f2e760b8f7a24227f63f86be6a852528-slide-0"/>
  <p:tag name="KSO_WM_UNIT_FILL_FORE_SCHEMECOLOR_INDEX" val="7"/>
  <p:tag name="KSO_WM_UNIT_FILL_TYPE" val="1"/>
  <p:tag name="KSO_WM_UNIT_LINE_FILL_TYPE" val="2"/>
  <p:tag name="KSO_WM_UNIT_USESOURCEFORMAT_APPLY" val="1"/>
  <p:tag name="KSO_WM_DIAGRAM_USE_COLOR_VALUE" val="{&quot;color_scheme&quot;:1,&quot;theme_color_indexes&quot;:[10,10,10,10,10,10]}"/>
</p:tagLst>
</file>

<file path=ppt/tags/tag1632.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40492920_1*l_h_f*1_1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000006103515624,&quot;top&quot;:110.42500610351563,&quot;width&quot;:863.79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6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40492920_1*l_h_a*1_1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000006103515624,&quot;top&quot;:110.42500610351563,&quot;width&quot;:863.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63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40492920_1*l_h_f*1_2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为了最终演示发布的良好效果，请言简意赅的阐述观点。根据需要可酌情增减文字，以便准确理解您所传达的信息。文字是您思想的提炼，为了最终演示发布的良好效果。"/>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000006103515624,&quot;top&quot;:110.42500610351563,&quot;width&quot;:863.79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6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40492920_1*l_h_a*1_2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3"/>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000006103515624,&quot;top&quot;:110.42500610351563,&quot;width&quot;:863.7999877929688}"/>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63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40492920_1*l_h_f*1_3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为了最终演示发布的良好效果，请言简意赅的阐述观点。根据需要可酌情增减文字，以便准确理解您所传达的信息。单击添加正文，文字是您思想的提炼。"/>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000006103515624,&quot;top&quot;:110.42500610351563,&quot;width&quot;:863.79998779296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6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40492920_1*l_h_a*1_3_1"/>
  <p:tag name="KSO_WM_TEMPLATE_CATEGORY" val="diagram"/>
  <p:tag name="KSO_WM_TEMPLATE_INDEX" val="4049292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49.000006103515624,&quot;top&quot;:110.42500610351563,&quot;width&quot;:863.79998779296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3314292,3322427,3325458,3322221,3428344]}"/>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f*1_1_1"/>
  <p:tag name="KSO_WM_TEMPLATE_CATEGORY" val="diagram"/>
  <p:tag name="KSO_WM_TEMPLATE_INDEX" val="40492920"/>
  <p:tag name="KSO_WM_UNIT_LAYERLEVEL" val="1_1_1"/>
  <p:tag name="KSO_WM_TAG_VERSION" val="3.0"/>
  <p:tag name="KSO_WM_BEAUTIFY_FLAG" val="#wm#"/>
  <p:tag name="KSO_WM_UNIT_SUBTYPE" val="a"/>
  <p:tag name="KSO_WM_UNIT_TEXT_LAYER_COUNT" val="1"/>
  <p:tag name="KSO_WM_UNIT_NOCLEAR" val="0"/>
  <p:tag name="KSO_WM_UNIT_VALUE" val="129"/>
  <p:tag name="KSO_WM_UNIT_TYPE" val="l_h_f"/>
  <p:tag name="KSO_WM_UNIT_INDEX" val="1_1_1"/>
  <p:tag name="KSO_WM_DIAGRAM_GROUP_CODE" val="l1-1"/>
  <p:tag name="KSO_WM_DIAGRAM_VERSION" val="3"/>
  <p:tag name="KSO_WM_DIAGRAM_COLOR_TRICK" val="1"/>
  <p:tag name="KSO_WM_DIAGRAM_COLOR_TEXT_CAN_REMOVE" val="n"/>
  <p:tag name="KSO_WM_UNIT_PRESET_TEXT" val="添加正文，文字是您思想的提炼，为了最终演示发布的良好效果。根据需要可酌情增减文字，以便观者准确理解您所传达的信息。"/>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25"/>
  <p:tag name="KSO_WM_UNIT_LINE_FILL_TYPE" val="2"/>
  <p:tag name="KSO_WM_UNIT_USESOURCEFORMAT_APPLY" val="1"/>
  <p:tag name="KSO_WM_DIAGRAM_USE_COLOR_VALUE" val="{&quot;color_scheme&quot;:1,&quot;theme_color_indexes&quot;:[8,9,8,9,8,9]}"/>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a*1_1_1"/>
  <p:tag name="KSO_WM_TEMPLATE_CATEGORY" val="diagram"/>
  <p:tag name="KSO_WM_TEMPLATE_INDEX" val="4049292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f*1_2_1"/>
  <p:tag name="KSO_WM_TEMPLATE_CATEGORY" val="diagram"/>
  <p:tag name="KSO_WM_TEMPLATE_INDEX" val="40492920"/>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为了最终演示发布的良好效果，请言简意赅的阐述观点。根据需要可酌情增减文字，以便准确理解您所传达的信息。文字是您思想的提炼，为了最终演示发布的良好效果。"/>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25"/>
  <p:tag name="KSO_WM_UNIT_LINE_FILL_TYPE" val="2"/>
  <p:tag name="KSO_WM_UNIT_USESOURCEFORMAT_APPLY" val="1"/>
  <p:tag name="KSO_WM_DIAGRAM_USE_COLOR_VALUE" val="{&quot;color_scheme&quot;:1,&quot;theme_color_indexes&quot;:[8,9,8,9,8,9]}"/>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a*1_2_1"/>
  <p:tag name="KSO_WM_TEMPLATE_CATEGORY" val="diagram"/>
  <p:tag name="KSO_WM_TEMPLATE_INDEX" val="4049292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3"/>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f*1_3_1"/>
  <p:tag name="KSO_WM_TEMPLATE_CATEGORY" val="diagram"/>
  <p:tag name="KSO_WM_TEMPLATE_INDEX" val="40492920"/>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添加正文，文字是您思想的提炼，为了最终演示发布的良好效果。根据需要可酌情增减文字，以便观者准确理解您所传达的信息。"/>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25"/>
  <p:tag name="KSO_WM_UNIT_LINE_FILL_TYPE" val="2"/>
  <p:tag name="KSO_WM_UNIT_USESOURCEFORMAT_APPLY" val="1"/>
  <p:tag name="KSO_WM_DIAGRAM_USE_COLOR_VALUE" val="{&quot;color_scheme&quot;:1,&quot;theme_color_indexes&quot;:[8,9,8,9,8,9]}"/>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a*1_3_1"/>
  <p:tag name="KSO_WM_TEMPLATE_CATEGORY" val="diagram"/>
  <p:tag name="KSO_WM_TEMPLATE_INDEX" val="4049292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f*1_4_1"/>
  <p:tag name="KSO_WM_TEMPLATE_CATEGORY" val="diagram"/>
  <p:tag name="KSO_WM_TEMPLATE_INDEX" val="40492920"/>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为了最终演示发布的良好效果，请言简意赅的阐述观点。根据需要可酌情增减文字，以便准确理解您所传达的信息。文字是您思想的提炼，为了最终演示发布的良好效果。"/>
  <p:tag name="KSO_WM_UNIT_LINE_FORE_SCHEMECOLOR_INDEX" val="5"/>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25"/>
  <p:tag name="KSO_WM_UNIT_LINE_FILL_TYPE" val="2"/>
  <p:tag name="KSO_WM_UNIT_USESOURCEFORMAT_APPLY" val="1"/>
  <p:tag name="KSO_WM_DIAGRAM_USE_COLOR_VALUE" val="{&quot;color_scheme&quot;:1,&quot;theme_color_indexes&quot;:[8,9,8,9,8,9]}"/>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20_2*l_h_a*1_4_1"/>
  <p:tag name="KSO_WM_TEMPLATE_CATEGORY" val="diagram"/>
  <p:tag name="KSO_WM_TEMPLATE_INDEX" val="40492920"/>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标题"/>
  <p:tag name="KSO_WM_UNIT_FILL_TYPE" val="1"/>
  <p:tag name="KSO_WM_UNIT_FILL_FORE_SCHEMECOLOR_INDEX" val="5"/>
  <p:tag name="KSO_WM_UNIT_FILL_FORE_SCHEMECOLOR_INDEX_BRIGHTNESS" val="0.3"/>
  <p:tag name="KSO_WM_UNIT_LINE_FORE_SCHEMECOLOR_INDEX" val="-2"/>
  <p:tag name="KSO_WM_UNIT_TEXT_FILL_FORE_SCHEMECOLOR_INDEX" val="1"/>
  <p:tag name="KSO_WM_UNIT_TEXT_FILL_TYPE" val="1"/>
  <p:tag name="KSO_WM_UNIT_TEXT_TYPE" val="1"/>
  <p:tag name="KSO_WM_DIAGRAM_MAX_ITEMCNT" val="6"/>
  <p:tag name="KSO_WM_DIAGRAM_MIN_ITEMCNT" val="3"/>
  <p:tag name="KSO_WM_DIAGRAM_VIRTUALLY_FRAME" val="{&quot;height&quot;:361.04998779296875,&quot;left&quot;:51.75,&quot;top&quot;:94.77500610351562,&quot;width&quot;:863.8500787401575}"/>
  <p:tag name="KSO_WM_DIAGRAM_COLOR_MATCH_VALUE" val="{&quot;shape&quot;:{&quot;fill&quot;:{&quot;solid&quot;:{&quot;brightness&quot;:0.30000001192092896,&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4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3314292,3322427,3325458,3322221,3428344]}"/>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6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1_2"/>
  <p:tag name="KSO_WM_UNIT_INDEX" val="1_1_2"/>
  <p:tag name="KSO_WM_DIAGRAM_GROUP_CODE" val="q1-1"/>
  <p:tag name="KSO_WM_UNIT_LINE_FORE_SCHEMECOLOR_INDEX" val="5"/>
  <p:tag name="KSO_WM_DIAGRAM_USE_COLOR_VALUE" val="{&quot;color_scheme&quot;:1,&quot;color_type&quot;:1,&quot;theme_color_indexes&quot;:[]}"/>
</p:tagLst>
</file>

<file path=ppt/tags/tag16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2_2"/>
  <p:tag name="KSO_WM_UNIT_INDEX" val="1_2_2"/>
  <p:tag name="KSO_WM_DIAGRAM_GROUP_CODE" val="q1-1"/>
  <p:tag name="KSO_WM_UNIT_LINE_FORE_SCHEMECOLOR_INDEX" val="6"/>
  <p:tag name="KSO_WM_DIAGRAM_USE_COLOR_VALUE" val="{&quot;color_scheme&quot;:1,&quot;color_type&quot;:1,&quot;theme_color_indexes&quot;:[]}"/>
</p:tagLst>
</file>

<file path=ppt/tags/tag16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solidLine&quot;:{&quot;brightness&quot;:0,&quot;colorType&quot;:1,&quot;foreColorIndex&quot;:8,&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4_2"/>
  <p:tag name="KSO_WM_UNIT_INDEX" val="1_4_2"/>
  <p:tag name="KSO_WM_DIAGRAM_GROUP_CODE" val="q1-1"/>
  <p:tag name="KSO_WM_UNIT_LINE_FORE_SCHEMECOLOR_INDEX" val="8"/>
  <p:tag name="KSO_WM_DIAGRAM_USE_COLOR_VALUE" val="{&quot;color_scheme&quot;:1,&quot;color_type&quot;:1,&quot;theme_color_indexes&quot;:[]}"/>
</p:tagLst>
</file>

<file path=ppt/tags/tag16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solidLine&quot;:{&quot;brightness&quot;:0,&quot;colorType&quot;:1,&quot;foreColorIndex&quot;:7,&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3_2"/>
  <p:tag name="KSO_WM_UNIT_INDEX" val="1_3_2"/>
  <p:tag name="KSO_WM_DIAGRAM_GROUP_CODE" val="q1-1"/>
  <p:tag name="KSO_WM_UNIT_LINE_FORE_SCHEMECOLOR_INDEX" val="7"/>
  <p:tag name="KSO_WM_DIAGRAM_USE_COLOR_VALUE" val="{&quot;color_scheme&quot;:1,&quot;color_type&quot;:1,&quot;theme_color_indexes&quot;:[]}"/>
</p:tagLst>
</file>

<file path=ppt/tags/tag16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a*1_2_1"/>
  <p:tag name="KSO_WM_UNIT_INDEX" val="1_2_1"/>
  <p:tag name="KSO_WM_DIAGRAM_GROUP_CODE" val="q1-1"/>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6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a*1_3_1"/>
  <p:tag name="KSO_WM_UNIT_INDEX" val="1_3_1"/>
  <p:tag name="KSO_WM_DIAGRAM_GROUP_CODE" val="q1-1"/>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6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a*1_1_1"/>
  <p:tag name="KSO_WM_UNIT_INDEX" val="1_1_1"/>
  <p:tag name="KSO_WM_DIAGRAM_GROUP_CODE" val="q1-1"/>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6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q_h_a"/>
  <p:tag name="KSO_WM_TEMPLATE_CATEGORY" val="diagram"/>
  <p:tag name="KSO_WM_TEMPLATE_INDEX" val="20231073"/>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a*1_4_1"/>
  <p:tag name="KSO_WM_UNIT_INDEX" val="1_4_1"/>
  <p:tag name="KSO_WM_DIAGRAM_GROUP_CODE" val="q1-1"/>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6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1_3"/>
  <p:tag name="KSO_WM_UNIT_INDEX" val="1_1_3"/>
  <p:tag name="KSO_WM_DIAGRAM_GROUP_CODE" val="q1-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2_3"/>
  <p:tag name="KSO_WM_UNIT_INDEX" val="1_2_3"/>
  <p:tag name="KSO_WM_DIAGRAM_GROUP_CODE" val="q1-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66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3_3"/>
  <p:tag name="KSO_WM_UNIT_INDEX" val="1_3_3"/>
  <p:tag name="KSO_WM_DIAGRAM_GROUP_CODE" val="q1-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6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4_3"/>
  <p:tag name="KSO_WM_UNIT_INDEX" val="1_4_3"/>
  <p:tag name="KSO_WM_DIAGRAM_GROUP_CODE" val="q1-1"/>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6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gradient&quot;:[{&quot;brightness&quot;:0.4000000059604645,&quot;colorType&quot;:1,&quot;foreColorIndex&quot;:5,&quot;pos&quot;:0,&quot;transparency&quot;:0},{&quot;brightness&quot;:0,&quot;colorType&quot;:1,&quot;foreColorIndex&quot;:5,&quot;pos&quot;:0.94999998807907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1_1"/>
  <p:tag name="KSO_WM_UNIT_INDEX" val="1_1_1"/>
  <p:tag name="KSO_WM_DIAGRAM_GROUP_CODE" val="q1-1"/>
  <p:tag name="KSO_WM_UNIT_TEXT_FILL_TYPE" val="1"/>
  <p:tag name="KSO_WM_UNIT_FILL_TYPE" val="3"/>
  <p:tag name="KSO_WM_DIAGRAM_USE_COLOR_VALUE" val="{&quot;color_scheme&quot;:1,&quot;color_type&quot;:1,&quot;theme_color_indexes&quot;:[]}"/>
</p:tagLst>
</file>

<file path=ppt/tags/tag16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gradient&quot;:[{&quot;brightness&quot;:0.4000000059604645,&quot;colorType&quot;:1,&quot;foreColorIndex&quot;:6,&quot;pos&quot;:0,&quot;transparency&quot;:0},{&quot;brightness&quot;:0,&quot;colorType&quot;:1,&quot;foreColorIndex&quot;:6,&quot;pos&quot;:0.94999998807907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2_1"/>
  <p:tag name="KSO_WM_UNIT_INDEX" val="1_2_1"/>
  <p:tag name="KSO_WM_DIAGRAM_GROUP_CODE" val="q1-1"/>
  <p:tag name="KSO_WM_UNIT_TEXT_FILL_TYPE" val="1"/>
  <p:tag name="KSO_WM_UNIT_FILL_TYPE" val="3"/>
  <p:tag name="KSO_WM_DIAGRAM_USE_COLOR_VALUE" val="{&quot;color_scheme&quot;:1,&quot;color_type&quot;:1,&quot;theme_color_indexes&quot;:[]}"/>
</p:tagLst>
</file>

<file path=ppt/tags/tag16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gradient&quot;:[{&quot;brightness&quot;:0.4000000059604645,&quot;colorType&quot;:1,&quot;foreColorIndex&quot;:7,&quot;pos&quot;:0,&quot;transparency&quot;:0},{&quot;brightness&quot;:0,&quot;colorType&quot;:1,&quot;foreColorIndex&quot;:7,&quot;pos&quot;:0.949999988079071,&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3_1"/>
  <p:tag name="KSO_WM_UNIT_INDEX" val="1_3_1"/>
  <p:tag name="KSO_WM_DIAGRAM_GROUP_CODE" val="q1-1"/>
  <p:tag name="KSO_WM_UNIT_TEXT_FILL_TYPE" val="1"/>
  <p:tag name="KSO_WM_UNIT_FILL_TYPE" val="3"/>
  <p:tag name="KSO_WM_DIAGRAM_USE_COLOR_VALUE" val="{&quot;color_scheme&quot;:1,&quot;color_type&quot;:1,&quot;theme_color_indexes&quot;:[]}"/>
</p:tagLst>
</file>

<file path=ppt/tags/tag16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TEMPLATE_CATEGORY" val="diagram"/>
  <p:tag name="KSO_WM_TEMPLATE_INDEX" val="20231073"/>
  <p:tag name="KSO_WM_UNIT_LAYERLEVEL" val="1_1_1"/>
  <p:tag name="KSO_WM_TAG_VERSION" val="3.0"/>
  <p:tag name="KSO_WM_DIAGRAM_VERSION" val="3"/>
  <p:tag name="KSO_WM_DIAGRAM_COLOR_TRICK" val="4"/>
  <p:tag name="KSO_WM_DIAGRAM_COLOR_TEXT_CAN_REMOVE" val="n"/>
  <p:tag name="KSO_WM_UNIT_SUBTYPE" val="d"/>
  <p:tag name="KSO_WM_UNIT_TYPE" val="q_h_i"/>
  <p:tag name="KSO_WM_DIAGRAM_MAX_ITEMCNT" val="6"/>
  <p:tag name="KSO_WM_DIAGRAM_MIN_ITEMCNT" val="2"/>
  <p:tag name="KSO_WM_DIAGRAM_VIRTUALLY_FRAME" val="{&quot;height&quot;:382.29998779296875,&quot;left&quot;:30.6,&quot;top&quot;:137.50000610351563,&quot;width&quot;:898.8}"/>
  <p:tag name="KSO_WM_DIAGRAM_COLOR_MATCH_VALUE" val="{&quot;shape&quot;:{&quot;fill&quot;:{&quot;gradient&quot;:[{&quot;brightness&quot;:0.4000000059604645,&quot;colorType&quot;:1,&quot;foreColorIndex&quot;:8,&quot;pos&quot;:0,&quot;transparency&quot;:0},{&quot;brightness&quot;:0,&quot;colorType&quot;:1,&quot;foreColorIndex&quot;:8,&quot;pos&quot;:0.94999998807907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1073_3*q_h_i*1_4_1"/>
  <p:tag name="KSO_WM_UNIT_INDEX" val="1_4_1"/>
  <p:tag name="KSO_WM_DIAGRAM_GROUP_CODE" val="q1-1"/>
  <p:tag name="KSO_WM_UNIT_TEXT_FILL_TYPE" val="1"/>
  <p:tag name="KSO_WM_UNIT_FILL_TYPE" val="3"/>
  <p:tag name="KSO_WM_DIAGRAM_USE_COLOR_VALUE" val="{&quot;color_scheme&quot;:1,&quot;color_type&quot;:1,&quot;theme_color_indexes&quot;:[]}"/>
</p:tagLst>
</file>

<file path=ppt/tags/tag166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21412,3315797,3314225]}"/>
</p:tagLst>
</file>

<file path=ppt/tags/tag166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166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532090289\&quot;,\&quot;product_name\&quot;:\&quot;\&quot;,\&quot;intention_code\&quot;:\&quot;\&quot;}&quot;}*gallery_gallery_ai_v2.1.6_ONLINE*6e8f6e874aa39b4e46666de5f52c7606-slide-0"/>
  <p:tag name="KSO_WM_UNIT_FILL_FORE_SCHEMECOLOR_INDEX" val="5"/>
  <p:tag name="KSO_WM_UNIT_FILL_TYPE" val="1"/>
  <p:tag name="KSO_WM_UNIT_LINE_FORE_SCHEMECOLOR_INDEX" val="5"/>
  <p:tag name="KSO_WM_UNIT_LINE_FILL_TYPE" val="2"/>
  <p:tag name="KSO_WM_UNIT_USESOURCEFORMAT_APPLY"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6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8.19858267716535,&quot;left&quot;:66.25,&quot;top&quot;:98.00141732283464,&quot;width&quot;:456.1284251968503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68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6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6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6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6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6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6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17067564\&quot;,\&quot;product_name\&quot;:\&quot;\&quot;,\&quot;intention_code\&quot;:\&quot;\&quot;}&quot;}*gallery_gallery_ai_v2.1.6_ONLINE*f391ad6b74cf8fb3c04e927f2875b04e-slide-0"/>
  <p:tag name="KSO_WM_UNIT_LINE_FILL_TYPE" val="2"/>
  <p:tag name="KSO_WM_UNIT_USESOURCEFORMAT_APPLY" val="1"/>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902271906\&quot;,\&quot;product_name\&quot;:\&quot;\&quot;,\&quot;intention_code\&quot;:\&quot;\&quot;}&quot;}*gallery_gallery_ai_v2.1.6_ONLINE*f391ad6b74cf8fb3c04e927f2875b04e-slide-0"/>
  <p:tag name="KSO_WM_UNIT_LINE_FILL_TYPE" val="2"/>
  <p:tag name="KSO_WM_UNIT_USESOURCEFORMAT_APPLY" val="1"/>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127857669\&quot;,\&quot;product_name\&quot;:\&quot;\&quot;,\&quot;intention_code\&quot;:\&quot;\&quot;}&quot;}*gallery_gallery_ai_v2.1.6_ONLINE*f391ad6b74cf8fb3c04e927f2875b04e-slide-0"/>
  <p:tag name="KSO_WM_UNIT_LINE_FILL_TYPE" val="2"/>
  <p:tag name="KSO_WM_UNIT_USESOURCEFORMAT_APPLY" val="1"/>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8.5,&quot;top&quot;:104.17401122344316,&quot;width&quot;:86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70195876\&quot;,\&quot;product_name\&quot;:\&quot;\&quot;,\&quot;intention_code\&quot;:\&quot;\&quot;}&quot;}*gallery_gallery_ai_v2.1.6_ONLINE*f391ad6b74cf8fb3c04e927f2875b04e-slide-0"/>
  <p:tag name="KSO_WM_UNIT_LINE_FILL_TYPE" val="2"/>
  <p:tag name="KSO_WM_UNIT_USESOURCEFORMAT_APPLY" val="1"/>
</p:tagLst>
</file>

<file path=ppt/tags/tag170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1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71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7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7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7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7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7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7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7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17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7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7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7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7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172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7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7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1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1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17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7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7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1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74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7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0.xml><?xml version="1.0" encoding="utf-8"?>
<p:tagLst xmlns:p="http://schemas.openxmlformats.org/presentationml/2006/main">
  <p:tag name="KSO_WM_DIAGRAM_VIRTUALLY_FRAME" val="{&quot;height&quot;:387.90047395313405,&quot;left&quot;:81.28535433070866,&quot;top&quot;:93.24653392088176,&quot;width&quot;:799.7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25751404\&quot;,\&quot;product_name\&quot;:\&quot;\&quot;,\&quot;intention_code\&quot;:\&quot;\&quot;}&quot;}*gallery_gallery_ai_v2.1.6_ONLINE*6fbc14ad74a92320201d931e4f41ee2a-slide-0"/>
  <p:tag name="KSO_WM_UNIT_LINE_FILL_TYPE" val="2"/>
  <p:tag name="KSO_WM_UNIT_USESOURCEFORMAT_APPLY" val="1"/>
</p:tagLst>
</file>

<file path=ppt/tags/tag1751.xml><?xml version="1.0" encoding="utf-8"?>
<p:tagLst xmlns:p="http://schemas.openxmlformats.org/presentationml/2006/main">
  <p:tag name="KSO_WM_DIAGRAM_VIRTUALLY_FRAME" val="{&quot;height&quot;:387.90047395313405,&quot;left&quot;:81.28535433070866,&quot;top&quot;:93.24653392088176,&quot;width&quot;:799.75377952755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752.xml><?xml version="1.0" encoding="utf-8"?>
<p:tagLst xmlns:p="http://schemas.openxmlformats.org/presentationml/2006/main">
  <p:tag name="KSO_WM_DIAGRAM_VIRTUALLY_FRAME" val="{&quot;height&quot;:387.90047395313405,&quot;left&quot;:81.28535433070866,&quot;top&quot;:93.24653392088176,&quot;width&quot;:799.7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753.xml><?xml version="1.0" encoding="utf-8"?>
<p:tagLst xmlns:p="http://schemas.openxmlformats.org/presentationml/2006/main">
  <p:tag name="KSO_WM_DIAGRAM_VIRTUALLY_FRAME" val="{&quot;height&quot;:387.90047395313405,&quot;left&quot;:81.28535433070866,&quot;top&quot;:93.24653392088176,&quot;width&quot;:799.75377952755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7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756.xml><?xml version="1.0" encoding="utf-8"?>
<p:tagLst xmlns:p="http://schemas.openxmlformats.org/presentationml/2006/main">
  <p:tag name="KSO_WM_DIAGRAM_VIRTUALLY_FRAME" val="{&quot;height&quot;:387.90047395313405,&quot;left&quot;:81.28535433070866,&quot;top&quot;:93.24653392088176,&quot;width&quot;:799.7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25751503\&quot;,\&quot;product_name\&quot;:\&quot;\&quot;,\&quot;intention_code\&quot;:\&quot;\&quot;}&quot;}*gallery_gallery_ai_v2.1.6_ONLINE*6fbc14ad74a92320201d931e4f41ee2a-slide-0"/>
  <p:tag name="KSO_WM_UNIT_LINE_FILL_TYPE" val="2"/>
  <p:tag name="KSO_WM_UNIT_USESOURCEFORMAT_APPLY" val="1"/>
</p:tagLst>
</file>

<file path=ppt/tags/tag1757.xml><?xml version="1.0" encoding="utf-8"?>
<p:tagLst xmlns:p="http://schemas.openxmlformats.org/presentationml/2006/main">
  <p:tag name="KSO_WM_DIAGRAM_VIRTUALLY_FRAME" val="{&quot;height&quot;:387.90047395313405,&quot;left&quot;:81.28535433070866,&quot;top&quot;:93.24653392088176,&quot;width&quot;:799.75377952755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7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0.xml><?xml version="1.0" encoding="utf-8"?>
<p:tagLst xmlns:p="http://schemas.openxmlformats.org/presentationml/2006/main">
  <p:tag name="KSO_WM_DIAGRAM_VIRTUALLY_FRAME" val="{&quot;height&quot;:387.90047395313405,&quot;left&quot;:81.28535433070866,&quot;top&quot;:93.24653392088176,&quot;width&quot;:799.7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761.xml><?xml version="1.0" encoding="utf-8"?>
<p:tagLst xmlns:p="http://schemas.openxmlformats.org/presentationml/2006/main">
  <p:tag name="KSO_WM_DIAGRAM_VIRTUALLY_FRAME" val="{&quot;height&quot;:387.90047395313405,&quot;left&quot;:81.28535433070866,&quot;top&quot;:93.24653392088176,&quot;width&quot;:799.75377952755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7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7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1.28535433070866,&quot;top&quot;:93.24653392088176,&quot;width&quot;:799.7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76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766.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767.xml><?xml version="1.0" encoding="utf-8"?>
<p:tagLst xmlns:p="http://schemas.openxmlformats.org/presentationml/2006/main">
  <p:tag name="COMMONDATA" val="eyJoZGlkIjoiMGVmOGUyMWZjODhjZTJlZjIzZGY0ZmZjMDg0YmUwNjIifQ=="/>
  <p:tag name="KSO_WPP_MARK_KEY" val="2714d2c7-9e65-45e2-b3f8-9b64eec4850b"/>
  <p:tag name="resource_record_key" val="{&quot;19&quot;:[20348559],&quot;65&quot;:[20226887],&quot;70&quot;:[3404630,3405807,3325394,3428855,3325806,3318988,3321432,3322027,3426436,3323868,3315855,3321538,3333557,3321420,3325978,3323403,3405979,3428350,3333551,3426584,3404666,3405881,3428326,3322063,3327316,3324552,3314292,3322427,3325458,3322221,3428344,3321412,3315797,3314225]}"/>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16.xml><?xml version="1.0" encoding="utf-8"?>
<p:tagLst xmlns:p="http://schemas.openxmlformats.org/presentationml/2006/main">
  <p:tag name="KSO_WM_DIAGRAM_VIRTUALLY_FRAME" val="{&quot;height&quot;:374.3970078740158,&quot;left&quot;:72.58590551181103,&quot;top&quot;:97.5,&quot;width&quot;:811.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522621328\&quot;,\&quot;product_name\&quot;:\&quot;\&quot;,\&quot;intention_code\&quot;:\&quot;\&quot;}&quot;}*gallery_gallery_ai_v2.1.6_ONLINE*279c959570c5e4dbf9ba71c38537605d-slide-0"/>
  <p:tag name="KSO_WM_UNIT_LINE_FILL_TYPE" val="2"/>
  <p:tag name="KSO_WM_UNIT_USESOURCEFORMAT_APPLY" val="1"/>
</p:tagLst>
</file>

<file path=ppt/tags/tag817.xml><?xml version="1.0" encoding="utf-8"?>
<p:tagLst xmlns:p="http://schemas.openxmlformats.org/presentationml/2006/main">
  <p:tag name="KSO_WM_DIAGRAM_VIRTUALLY_FRAME" val="{&quot;height&quot;:374.3970078740158,&quot;left&quot;:72.58590551181103,&quot;top&quot;:97.5,&quot;width&quot;:811.4140944881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18.xml><?xml version="1.0" encoding="utf-8"?>
<p:tagLst xmlns:p="http://schemas.openxmlformats.org/presentationml/2006/main">
  <p:tag name="KSO_WM_DIAGRAM_VIRTUALLY_FRAME" val="{&quot;height&quot;:374.3970078740158,&quot;left&quot;:72.58590551181103,&quot;top&quot;:97.5,&quot;width&quot;:811.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84381007\&quot;,\&quot;product_name\&quot;:\&quot;\&quot;,\&quot;intention_code\&quot;:\&quot;\&quot;}&quot;}*gallery_gallery_ai_v2.1.6_ONLINE*279c959570c5e4dbf9ba71c38537605d-slide-0"/>
  <p:tag name="KSO_WM_UNIT_LINE_FILL_TYPE" val="2"/>
  <p:tag name="KSO_WM_UNIT_USESOURCEFORMAT_APPLY" val="1"/>
</p:tagLst>
</file>

<file path=ppt/tags/tag819.xml><?xml version="1.0" encoding="utf-8"?>
<p:tagLst xmlns:p="http://schemas.openxmlformats.org/presentationml/2006/main">
  <p:tag name="KSO_WM_DIAGRAM_VIRTUALLY_FRAME" val="{&quot;height&quot;:374.3970078740158,&quot;left&quot;:72.58590551181103,&quot;top&quot;:97.5,&quot;width&quot;:811.4140944881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22.xml><?xml version="1.0" encoding="utf-8"?>
<p:tagLst xmlns:p="http://schemas.openxmlformats.org/presentationml/2006/main">
  <p:tag name="KSO_WM_DIAGRAM_VIRTUALLY_FRAME" val="{&quot;height&quot;:374.3970078740158,&quot;left&quot;:72.58590551181103,&quot;top&quot;:97.5,&quot;width&quot;:811.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99434383\&quot;,\&quot;product_name\&quot;:\&quot;\&quot;,\&quot;intention_code\&quot;:\&quot;\&quot;}&quot;}*gallery_gallery_ai_v2.1.6_ONLINE*279c959570c5e4dbf9ba71c38537605d-slide-0"/>
  <p:tag name="KSO_WM_UNIT_LINE_FILL_TYPE" val="2"/>
  <p:tag name="KSO_WM_UNIT_USESOURCEFORMAT_APPLY" val="1"/>
</p:tagLst>
</file>

<file path=ppt/tags/tag823.xml><?xml version="1.0" encoding="utf-8"?>
<p:tagLst xmlns:p="http://schemas.openxmlformats.org/presentationml/2006/main">
  <p:tag name="KSO_WM_DIAGRAM_VIRTUALLY_FRAME" val="{&quot;height&quot;:374.3970078740158,&quot;left&quot;:72.58590551181103,&quot;top&quot;:97.5,&quot;width&quot;:811.4140944881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26.xml><?xml version="1.0" encoding="utf-8"?>
<p:tagLst xmlns:p="http://schemas.openxmlformats.org/presentationml/2006/main">
  <p:tag name="KSO_WM_DIAGRAM_VIRTUALLY_FRAME" val="{&quot;height&quot;:374.3970078740158,&quot;left&quot;:72.58590551181103,&quot;top&quot;:97.5,&quot;width&quot;:811.4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78383292\&quot;,\&quot;product_name\&quot;:\&quot;\&quot;,\&quot;intention_code\&quot;:\&quot;\&quot;}&quot;}*gallery_gallery_ai_v2.1.6_ONLINE*279c959570c5e4dbf9ba71c38537605d-slide-0"/>
  <p:tag name="KSO_WM_UNIT_LINE_FILL_TYPE" val="2"/>
  <p:tag name="KSO_WM_UNIT_USESOURCEFORMAT_APPLY" val="1"/>
</p:tagLst>
</file>

<file path=ppt/tags/tag827.xml><?xml version="1.0" encoding="utf-8"?>
<p:tagLst xmlns:p="http://schemas.openxmlformats.org/presentationml/2006/main">
  <p:tag name="KSO_WM_DIAGRAM_VIRTUALLY_FRAME" val="{&quot;height&quot;:374.3970078740158,&quot;left&quot;:72.58590551181103,&quot;top&quot;:97.5,&quot;width&quot;:811.4140944881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3970078740158,&quot;left&quot;:72.58590551181103,&quot;top&quot;:97.5,&quot;width&quot;:811.4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3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内容"/>
  <p:tag name="KSO_WM_UNIT_TEXT_FILL_FORE_SCHEMECOLOR_INDEX" val="1"/>
  <p:tag name="KSO_WM_UNIT_TEXT_FILL_TYPE" val="1"/>
  <p:tag name="KSO_WM_DIAGRAM_USE_COLOR_VALUE" val="{&quot;color_scheme&quot;:1,&quot;theme_color_indexes&quot;:[10,10,10,10,10,10]}"/>
</p:tagLst>
</file>

<file path=ppt/tags/tag83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19&quot;:[20348559],&quot;65&quot;:[20226887]}"/>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83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10,10,10,10,10,10]}"/>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1_1*l_h_i*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837.xml><?xml version="1.0" encoding="utf-8"?>
<p:tagLst xmlns:p="http://schemas.openxmlformats.org/presentationml/2006/main">
  <p:tag name="KSO_WM_UNIT_SUBTYPE" val="a"/>
  <p:tag name="KSO_WM_UNIT_NOCLEAR" val="0"/>
  <p:tag name="KSO_WM_UNIT_VALUE" val="1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61_1*l_h_f*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theme_color_indexes&quot;:[10,10,10,10,10,10]}"/>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8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4"/>
  <p:tag name="KSO_WM_UNIT_TEXT_TYPE" val="1"/>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10,10,10,10,10,1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1_1*l_h_i*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8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61_1*l_h_f*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33"/>
  <p:tag name="KSO_WM_UNIT_TEXT_TYPE" val="1"/>
  <p:tag name="KSO_WM_DIAGRAM_MAX_ITEMCNT" val="3"/>
  <p:tag name="KSO_WM_DIAGRAM_MIN_ITEMCNT" val="2"/>
  <p:tag name="KSO_WM_DIAGRAM_VIRTUALLY_FRAME" val="{&quot;height&quot;:356.150036318321,&quot;left&quot;:57.200006103515626,&quot;top&quot;:96.3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theme_color_indexes&quot;:[10,10,10,10,10,10]}"/>
</p:tagLst>
</file>

<file path=ppt/tags/tag84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19&quot;:[20348559],&quot;65&quot;:[20226887],&quot;70&quot;:[3323868]}"/>
</p:tagLst>
</file>

<file path=ppt/tags/tag8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9,9,9,9,9,9]}"/>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9,9,9,9,9,9]}"/>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1"/>
  <p:tag name="KSO_WM_DIAGRAM_USE_COLOR_VALUE" val="{&quot;color_scheme&quot;:1,&quot;theme_color_indexes&quot;:[9,9,9,9,9,9]}"/>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9,9,9,9,9,9]}"/>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9,9,9,9,9,9]}"/>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8"/>
  <p:tag name="KSO_WM_DIAGRAM_USE_COLOR_VALUE" val="{&quot;color_scheme&quot;:1,&quot;theme_color_indexes&quot;:[9,9,9,9,9,9]}"/>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9,9,9,9,9,9]}"/>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9,9,9,9,9,9]}"/>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7"/>
  <p:tag name="KSO_WM_DIAGRAM_USE_COLOR_VALUE" val="{&quot;color_scheme&quot;:1,&quot;theme_color_indexes&quot;:[9,9,9,9,9,9]}"/>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9,9,9,9,9,9]}"/>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9,9,9,9,9,9]}"/>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6"/>
  <p:tag name="KSO_WM_DIAGRAM_USE_COLOR_VALUE" val="{&quot;color_scheme&quot;:1,&quot;theme_color_indexes&quot;:[9,9,9,9,9,9]}"/>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9,9,9,9,9]}"/>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77.58535433070865,&quot;top&quot;:52.771417322834644,&quot;width&quot;:869.514645669291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9,9,9,9,9,9]}"/>
</p:tagLst>
</file>

<file path=ppt/tags/tag87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5806]}"/>
</p:tagLst>
</file>

<file path=ppt/tags/tag87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7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5.16125984251966,&quot;left&quot;:49.98516356905046,&quot;top&quot;:97.63874015748031,&quot;width&quot;:459.4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8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8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5_3*a*1"/>
  <p:tag name="KSO_WM_TEMPLATE_CATEGORY" val="diagram"/>
  <p:tag name="KSO_WM_TEMPLATE_INDEX" val="2023320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91.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92.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932227219,&quot;left&quot;:56.75,&quot;top&quot;:113.60000338863907,&quot;width&quot;:846.5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4.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932227219,&quot;left&quot;:56.75,&quot;top&quot;:113.60000338863907,&quot;width&quot;:846.5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6.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97.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932227219,&quot;left&quot;:56.75,&quot;top&quot;:113.60000338863907,&quot;width&quot;:846.5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99.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 name="KSO_WM_DIAGRAM_USE_COLOR_VALUE" val="{&quot;color_scheme&quot;:1,&quot;theme_color_indexes&quot;:[10,10,10,10,10,10]}"/>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 name="KSO_WM_DIAGRAM_USE_COLOR_VALUE" val="{&quot;color_scheme&quot;:1,&quot;theme_color_indexes&quot;:[10,10,10,10,10,10]}"/>
</p:tagLst>
</file>

<file path=ppt/tags/tag901.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 name="KSO_WM_DIAGRAM_USE_COLOR_VALUE" val="{&quot;color_scheme&quot;:1,&quot;theme_color_indexes&quot;:[10,10,10,10,10,10]}"/>
</p:tagLst>
</file>

<file path=ppt/tags/tag902.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903.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904.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905.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906.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907.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908.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 name="KSO_WM_DIAGRAM_USE_COLOR_VALUE" val="{&quot;color_scheme&quot;:1,&quot;theme_color_indexes&quot;:[10,10,10,10,10,10]}"/>
</p:tagLst>
</file>

<file path=ppt/tags/tag909.xml><?xml version="1.0" encoding="utf-8"?>
<p:tagLst xmlns:p="http://schemas.openxmlformats.org/presentationml/2006/main">
  <p:tag name="KSO_WM_DIAGRAM_VIRTUALLY_FRAME" val="{&quot;height&quot;:376.5499932227219,&quot;left&quot;:56.75,&quot;top&quot;:113.60000338863907,&quot;width&quot;:846.55}"/>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 name="KSO_WM_DIAGRAM_USE_COLOR_VALUE" val="{&quot;color_scheme&quot;:1,&quot;theme_color_indexes&quot;:[10,10,10,10,10,10]}"/>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DIAGRAM_VIRTUALLY_FRAME" val="{&quot;height&quot;:376.5499932227219,&quot;left&quot;:56.75,&quot;top&quot;:113.60000338863907,&quot;width&quot;:846.55}"/>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 name="KSO_WM_DIAGRAM_USE_COLOR_VALUE" val="{&quot;color_scheme&quot;:1,&quot;theme_color_indexes&quot;:[10,10,10,10,10,10]}"/>
</p:tagLst>
</file>

<file path=ppt/tags/tag911.xml><?xml version="1.0" encoding="utf-8"?>
<p:tagLst xmlns:p="http://schemas.openxmlformats.org/presentationml/2006/main">
  <p:tag name="KSO_WM_SLIDE_ID" val="diagram2023320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205"/>
  <p:tag name="KSO_WM_SLIDE_TYPE" val="text"/>
  <p:tag name="KSO_WM_SLIDE_SUBTYPE" val="diag"/>
  <p:tag name="KSO_WM_SLIDE_SIZE" val="846.55*348.45"/>
  <p:tag name="KSO_WM_SLIDE_POSITION" val="56.75*127.6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13.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069201460\&quot;,\&quot;product_name\&quot;:\&quot;\&quot;,\&quot;intention_code\&quot;:\&quot;\&quot;}&quot;}*gallery_gallery_ai_v2.1.6_ONLINE*29604f5261e47fee9745567c62aeeec5-slide-0"/>
  <p:tag name="KSO_WM_UNIT_FILL_FORE_SCHEMECOLOR_INDEX" val="5"/>
  <p:tag name="KSO_WM_UNIT_FILL_TYPE" val="1"/>
  <p:tag name="KSO_WM_UNIT_LINE_FORE_SCHEMECOLOR_INDEX" val="5"/>
  <p:tag name="KSO_WM_UNIT_LINE_FILL_TYPE" val="2"/>
  <p:tag name="KSO_WM_UNIT_USESOURCEFORMAT_APPLY" val="1"/>
</p:tagLst>
</file>

<file path=ppt/tags/tag9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2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784_2*a*1"/>
  <p:tag name="KSO_WM_TEMPLATE_CATEGORY" val="diagram"/>
  <p:tag name="KSO_WM_TEMPLATE_INDEX" val="2023178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i*1_1_2"/>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d*1_1_1"/>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1_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645600472\&quot;,\&quot;product_name\&quot;:\&quot;\&quot;,\&quot;intention_code\&quot;:\&quot;\&quot;}&quot;}*gallery_gallery_ai_v2.1.6_ONLINE*e10e2ea72a1661b0fe638f097dee2d6b-slide-0"/>
  <p:tag name="KSO_WM_UNIT_LINE_FILL_TYPE" val="2"/>
  <p:tag name="KSO_WM_UNIT_USESOURCEFORMAT_APPLY" val="1"/>
</p:tagLst>
</file>

<file path=ppt/tags/tag9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4_2*l_h_a*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784_2*l_h_i*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4_2*l_h_f*1_1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内容，简明扼要地阐述您的观点。"/>
  <p:tag name="KSO_WM_UNIT_TEXT_FILL_FORE_SCHEMECOLOR_INDEX" val="1"/>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i*1_2_2"/>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d*1_2_1"/>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2_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444087986\&quot;,\&quot;product_name\&quot;:\&quot;\&quot;,\&quot;intention_code\&quot;:\&quot;\&quot;}&quot;}*gallery_gallery_ai_v2.1.6_ONLINE*e10e2ea72a1661b0fe638f097dee2d6b-slide-0"/>
  <p:tag name="KSO_WM_UNIT_LINE_FILL_TYPE" val="2"/>
  <p:tag name="KSO_WM_UNIT_USESOURCEFORMAT_APPLY" val="1"/>
</p:tagLst>
</file>

<file path=ppt/tags/tag9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4_2*l_h_a*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784_2*l_h_i*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4_2*l_h_f*1_2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内容，简明扼要地阐述您的观点。"/>
  <p:tag name="KSO_WM_UNIT_TEXT_FILL_FORE_SCHEMECOLOR_INDEX" val="1"/>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i*1_3_2"/>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4_2*l_h_d*1_3_1"/>
  <p:tag name="KSO_WM_TEMPLATE_CATEGORY" val="diagram"/>
  <p:tag name="KSO_WM_TEMPLATE_INDEX" val="20231784"/>
  <p:tag name="KSO_WM_UNIT_LAYERLEVEL" val="1_1_1"/>
  <p:tag name="KSO_WM_TAG_VERSION" val="3.0"/>
  <p:tag name="KSO_WM_DIAGRAM_VERSION" val="3"/>
  <p:tag name="KSO_WM_DIAGRAM_COLOR_TRICK" val="1"/>
  <p:tag name="KSO_WM_DIAGRAM_COLOR_TEXT_CAN_REMOVE" val="n"/>
  <p:tag name="KSO_WM_UNIT_VALUE" val="559*879"/>
  <p:tag name="KSO_WM_DIAGRAM_GROUP_CODE" val="l1-1"/>
  <p:tag name="KSO_WM_UNIT_TYPE" val="l_h_d"/>
  <p:tag name="KSO_WM_UNIT_INDEX" val="1_3_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466639699\&quot;,\&quot;product_name\&quot;:\&quot;\&quot;,\&quot;intention_code\&quot;:\&quot;\&quot;}&quot;}*gallery_gallery_ai_v2.1.6_ONLINE*e10e2ea72a1661b0fe638f097dee2d6b-slide-0"/>
  <p:tag name="KSO_WM_UNIT_LINE_FILL_TYPE" val="2"/>
  <p:tag name="KSO_WM_UNIT_USESOURCEFORMAT_APPLY" val="1"/>
</p:tagLst>
</file>

<file path=ppt/tags/tag9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4_2*l_h_a*1_3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784_2*l_h_i*1_3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9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4_2*l_h_f*1_3_1"/>
  <p:tag name="KSO_WM_TEMPLATE_CATEGORY" val="diagram"/>
  <p:tag name="KSO_WM_TEMPLATE_INDEX" val="2023178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8.31098277470306,&quot;left&quot;:54.7967716535433,&quot;top&quot;:105.69996210718668,&quot;width&quot;:851.1322834645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简明扼要地阐述您的观点。"/>
  <p:tag name="KSO_WM_UNIT_TEXT_FILL_FORE_SCHEMECOLOR_INDEX" val="1"/>
  <p:tag name="KSO_WM_UNIT_TEXT_FILL_TYPE" val="1"/>
  <p:tag name="KSO_WM_UNIT_USESOURCEFORMAT_APPLY" val="1"/>
</p:tagLst>
</file>

<file path=ppt/tags/tag944.xml><?xml version="1.0" encoding="utf-8"?>
<p:tagLst xmlns:p="http://schemas.openxmlformats.org/presentationml/2006/main">
  <p:tag name="KSO_WM_SLIDE_ID" val="diagram2023178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784"/>
  <p:tag name="KSO_WM_SLIDE_TYPE" val="text"/>
  <p:tag name="KSO_WM_SLIDE_SUBTYPE" val="diag"/>
  <p:tag name="KSO_WM_SLIDE_SIZE" val="851.132*388.3"/>
  <p:tag name="KSO_WM_SLIDE_POSITION" val="54.7968*105.7"/>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4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46.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4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9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9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9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9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9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9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84379492\&quot;,\&quot;product_name\&quot;:\&quot;\&quot;,\&quot;intention_code\&quot;:\&quot;\&quot;}&quot;}*gallery_gallery_ai_v2.1.6_ONLINE*d5fe16ad481bd21ff8802f676753e040-slide-0"/>
  <p:tag name="KSO_WM_UNIT_LINE_FILL_TYPE" val="2"/>
  <p:tag name="KSO_WM_UNIT_USESOURCEFORMAT_APPLY" val="1"/>
  <p:tag name="KSO_WM_DIAGRAM_USE_COLOR_VALUE" val="{&quot;color_scheme&quot;:1,&quot;theme_color_indexes&quot;:[10,10,10,10,10,10]}"/>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84379388\&quot;,\&quot;product_name\&quot;:\&quot;\&quot;,\&quot;intention_code\&quot;:\&quot;\&quot;}&quot;}*gallery_gallery_ai_v2.1.6_ONLINE*d5fe16ad481bd21ff8802f676753e040-slide-0"/>
  <p:tag name="KSO_WM_UNIT_LINE_FILL_TYPE" val="2"/>
  <p:tag name="KSO_WM_UNIT_USESOURCEFORMAT_APPLY" val="1"/>
  <p:tag name="KSO_WM_DIAGRAM_USE_COLOR_VALUE" val="{&quot;color_scheme&quot;:1,&quot;theme_color_indexes&quot;:[10,10,10,10,10,10]}"/>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WPSDZDB202509221580\&quot;,\&quot;product_name\&quot;:\&quot;\&quot;,\&quot;intention_code\&quot;:\&quot;\&quot;}&quot;}*gallery_special_0_ai_v2.1.6_ONLINE*d5fe16ad481bd21ff8802f676753e040-slide-0"/>
  <p:tag name="KSO_WM_UNIT_LINE_FILL_TYPE" val="2"/>
  <p:tag name="KSO_WM_UNIT_USESOURCEFORMAT_APPLY" val="1"/>
  <p:tag name="KSO_WM_DIAGRAM_USE_COLOR_VALUE" val="{&quot;color_scheme&quot;:1,&quot;theme_color_indexes&quot;:[10,10,10,10,10,10]}"/>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3.9031496062992,&quot;top&quot;:114.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77634938\&quot;,\&quot;product_name\&quot;:\&quot;\&quot;,\&quot;intention_code\&quot;:\&quot;\&quot;}&quot;}*gallery_gallery_ai_v2.1.6_ONLINE*d5fe16ad481bd21ff8802f676753e040-slide-0"/>
  <p:tag name="KSO_WM_UNIT_LINE_FILL_TYPE" val="2"/>
  <p:tag name="KSO_WM_UNIT_USESOURCEFORMAT_APPLY" val="1"/>
  <p:tag name="KSO_WM_DIAGRAM_USE_COLOR_VALUE" val="{&quot;color_scheme&quot;:1,&quot;theme_color_indexes&quot;:[10,10,10,10,10,1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6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5000000000003,&quot;left&quot;:85.294287109375,&quot;top&quot;:123.27503937007873,&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theme_color_indexes&quot;:[9,10,9,10,9,10]}"/>
</p:tagLst>
</file>

<file path=ppt/tags/tag9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5000000000003,&quot;left&quot;:85.294287109375,&quot;top&quot;:123.27503937007873,&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DIAGRAM_USE_COLOR_VALUE" val="{&quot;color_scheme&quot;:1,&quot;theme_color_indexes&quot;:[9,10,9,10,9,10]}"/>
</p:tagLst>
</file>

<file path=ppt/tags/tag9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5000000000003,&quot;left&quot;:85.294287109375,&quot;top&quot;:123.27503937007873,&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theme_color_indexes&quot;:[9,10,9,10,9,10]}"/>
</p:tagLst>
</file>

<file path=ppt/tags/tag9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72.15000000000003,&quot;left&quot;:85.294287109375,&quot;top&quot;:123.27503937007873,&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DIAGRAM_USE_COLOR_VALUE" val="{&quot;color_scheme&quot;:1,&quot;theme_color_indexes&quot;:[9,10,9,10,9,10]}"/>
</p:tagLst>
</file>

<file path=ppt/tags/tag96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72.15000000000003,&quot;left&quot;:85.294287109375,&quot;top&quot;:123.27503937007873,&quot;width&quot;:780.2114257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DIAGRAM_USE_COLOR_VALUE" val="{&quot;color_scheme&quot;:1,&quot;theme_color_indexes&quot;:[9,10,9,10,9,10]}"/>
</p:tagLst>
</file>

<file path=ppt/tags/tag9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5000000000003,&quot;left&quot;:85.294287109375,&quot;top&quot;:123.27503937007873,&quot;width&quot;:780.2114257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theme_color_indexes&quot;:[9,10,9,10,9,10]}"/>
</p:tagLst>
</file>

<file path=ppt/tags/tag96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
</p:tagLst>
</file>

<file path=ppt/tags/tag9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131_1*l_h_i*1_1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971.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31_1*l_h_i*1_1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9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31_1*l_h_a*1_1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theme_color_indexes&quot;:[10,10,10,10,10,10]}"/>
</p:tagLst>
</file>

<file path=ppt/tags/tag9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31_1*l_h_f*1_1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文字是您思想的提炼，请尽量言简意赅的阐述观点。单击输入(您的)智能图形项正文，文字是您思想的提炼，请尽量言简意赅的阐述观点。"/>
  <p:tag name="KSO_WM_UNIT_TEXT_FILL_FORE_SCHEMECOLOR_INDEX" val="1"/>
  <p:tag name="KSO_WM_UNIT_TEXT_FILL_TYPE" val="1"/>
  <p:tag name="KSO_WM_DIAGRAM_USE_COLOR_VALUE" val="{&quot;color_scheme&quot;:1,&quot;theme_color_indexes&quot;:[10,10,10,10,10,10]}"/>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131_1*l_h_i*1_2_1"/>
  <p:tag name="KSO_WM_TEMPLATE_CATEGORY" val="diagram"/>
  <p:tag name="KSO_WM_TEMPLATE_INDEX" val="20233131"/>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theme_color_indexes&quot;:[10,10,10,10,10,10]}"/>
</p:tagLst>
</file>

<file path=ppt/tags/tag975.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31_1*l_h_i*1_2_2"/>
  <p:tag name="KSO_WM_TEMPLATE_CATEGORY" val="diagram"/>
  <p:tag name="KSO_WM_TEMPLATE_INDEX" val="202331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10,10,10,10,10,10]}"/>
</p:tagLst>
</file>

<file path=ppt/tags/tag9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31_1*l_h_a*1_2_1"/>
  <p:tag name="KSO_WM_TEMPLATE_CATEGORY" val="diagram"/>
  <p:tag name="KSO_WM_TEMPLATE_INDEX" val="20233131"/>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theme_color_indexes&quot;:[10,10,10,10,10,10]}"/>
</p:tagLst>
</file>

<file path=ppt/tags/tag9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31_1*l_h_f*1_2_1"/>
  <p:tag name="KSO_WM_TEMPLATE_CATEGORY" val="diagram"/>
  <p:tag name="KSO_WM_TEMPLATE_INDEX" val="20233131"/>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6.0000030517578,&quot;left&quot;:67.32503937007873,&quot;top&quot;:94.04999694824218,&quot;width&quot;:841.97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输入(您的)智能图形项正文，文字是您思想的提炼，请尽量言简意赅的阐述观点。单击输入智能图形项正文，文字是您思想的提炼请尽量言简意赅"/>
  <p:tag name="KSO_WM_UNIT_TEXT_FILL_FORE_SCHEMECOLOR_INDEX" val="1"/>
  <p:tag name="KSO_WM_UNIT_TEXT_FILL_TYPE" val="1"/>
  <p:tag name="KSO_WM_DIAGRAM_USE_COLOR_VALUE" val="{&quot;color_scheme&quot;:1,&quot;theme_color_indexes&quot;:[10,10,10,10,10,10]}"/>
</p:tagLst>
</file>

<file path=ppt/tags/tag97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3322027]}"/>
</p:tagLst>
</file>

<file path=ppt/tags/tag9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i*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i*1_1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a*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f*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i*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i*1_2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a*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1*l_h_f*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446.0000030517578,&quot;left&quot;:59.97503937007873,&quot;top&quot;:94.04999694824218,&quot;width&quot;:849.36622047244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98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3322027,3426436]}"/>
</p:tagLst>
</file>

<file path=ppt/tags/tag98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99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10,10,10,10,10,10]}"/>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1_1*l_h_i*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993.xml><?xml version="1.0" encoding="utf-8"?>
<p:tagLst xmlns:p="http://schemas.openxmlformats.org/presentationml/2006/main">
  <p:tag name="KSO_WM_UNIT_SUBTYPE" val="a"/>
  <p:tag name="KSO_WM_UNIT_NOCLEAR" val="0"/>
  <p:tag name="KSO_WM_UNIT_VALUE" val="1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61_1*l_h_f*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theme_color_indexes&quot;:[10,10,10,10,10,10]}"/>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theme_color_indexes&quot;:[10,10,10,10,10,10]}"/>
</p:tagLst>
</file>

<file path=ppt/tags/tag9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4"/>
  <p:tag name="KSO_WM_UNIT_TEXT_TYPE" val="1"/>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10,10,10,10,10,10]}"/>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1_1*l_h_i*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10,10,10,10,10,10]}"/>
</p:tagLst>
</file>

<file path=ppt/tags/tag9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61_1*l_h_f*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33"/>
  <p:tag name="KSO_WM_UNIT_TEXT_TYPE" val="1"/>
  <p:tag name="KSO_WM_DIAGRAM_MAX_ITEMCNT" val="3"/>
  <p:tag name="KSO_WM_DIAGRAM_MIN_ITEMCNT" val="2"/>
  <p:tag name="KSO_WM_DIAGRAM_VIRTUALLY_FRAME" val="{&quot;height&quot;:356.150036318321,&quot;left&quot;:55.350006103515625,&quot;top&quot;:92.6250030517578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theme_color_indexes&quot;:[10,10,10,10,10,10]}"/>
</p:tagLst>
</file>

<file path=ppt/tags/tag99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26887],&quot;70&quot;:[3318988,3321432,3322027,3426436,3323868]}"/>
</p:tagLst>
</file>

<file path=ppt/tags/tag99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17247</Words>
  <Application>WPS 演示</Application>
  <PresentationFormat>宽屏</PresentationFormat>
  <Paragraphs>1091</Paragraphs>
  <Slides>73</Slides>
  <Notes>4</Notes>
  <HiddenSlides>0</HiddenSlides>
  <MMClips>0</MMClips>
  <ScaleCrop>false</ScaleCrop>
  <HeadingPairs>
    <vt:vector size="6" baseType="variant">
      <vt:variant>
        <vt:lpstr>已用的字体</vt:lpstr>
      </vt:variant>
      <vt:variant>
        <vt:i4>20</vt:i4>
      </vt:variant>
      <vt:variant>
        <vt:lpstr>主题</vt:lpstr>
      </vt:variant>
      <vt:variant>
        <vt:i4>5</vt:i4>
      </vt:variant>
      <vt:variant>
        <vt:lpstr>幻灯片标题</vt:lpstr>
      </vt:variant>
      <vt:variant>
        <vt:i4>73</vt:i4>
      </vt:variant>
    </vt:vector>
  </HeadingPairs>
  <TitlesOfParts>
    <vt:vector size="98"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汉仪中黑简</vt:lpstr>
      <vt:lpstr>MiSans Normal</vt:lpstr>
      <vt:lpstr>Montserrat</vt:lpstr>
      <vt:lpstr>+中文正文</vt:lpstr>
      <vt:lpstr>華康圓體 Std W5</vt:lpstr>
      <vt:lpstr>汉仪雅酷黑简</vt:lpstr>
      <vt:lpstr>Toots Regular</vt:lpstr>
      <vt:lpstr>华文隶书</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认识生产劳动</vt:lpstr>
      <vt:lpstr>PowerPoint 演示文稿</vt:lpstr>
      <vt:lpstr>PowerPoint 演示文稿</vt:lpstr>
      <vt:lpstr>PowerPoint 演示文稿</vt:lpstr>
      <vt:lpstr>PowerPoint 演示文稿</vt:lpstr>
      <vt:lpstr>四、核心价值</vt:lpstr>
      <vt:lpstr>PowerPoint 演示文稿</vt:lpstr>
      <vt:lpstr>六、教育与社会意义</vt:lpstr>
      <vt:lpstr>PowerPoint 演示文稿</vt:lpstr>
      <vt:lpstr>任务二　 了解中国的农耕文化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了解中国的工业文明</vt:lpstr>
      <vt:lpstr>PowerPoint 演示文稿</vt:lpstr>
      <vt:lpstr>PowerPoint 演示文稿</vt:lpstr>
      <vt:lpstr>PowerPoint 演示文稿</vt:lpstr>
      <vt:lpstr>PowerPoint 演示文稿</vt:lpstr>
      <vt:lpstr>PowerPoint 演示文稿</vt:lpstr>
      <vt:lpstr>（二）发展速度快</vt:lpstr>
      <vt:lpstr>PowerPoint 演示文稿</vt:lpstr>
      <vt:lpstr>PowerPoint 演示文稿</vt:lpstr>
      <vt:lpstr>（二）工业技术创新成果</vt:lpstr>
      <vt:lpstr>PowerPoint 演示文稿</vt:lpstr>
      <vt:lpstr>任务四　 药物种植</vt:lpstr>
      <vt:lpstr>一、学习知识 （一）常见药用植物的生长特性</vt:lpstr>
      <vt:lpstr>（二）药物种植的基础知识</vt:lpstr>
      <vt:lpstr>（三）药用植物的功效与采收原则</vt:lpstr>
      <vt:lpstr>二、掌握技能 （一）药用植物的种植操作技能</vt:lpstr>
      <vt:lpstr>（二）生长期管理技能</vt:lpstr>
      <vt:lpstr>PowerPoint 演示文稿</vt:lpstr>
      <vt:lpstr>PowerPoint 演示文稿</vt:lpstr>
      <vt:lpstr>（二）药用植物识别与养护活动</vt:lpstr>
      <vt:lpstr>PowerPoint 演示文稿</vt:lpstr>
      <vt:lpstr>任务五　 绿植养护</vt:lpstr>
      <vt:lpstr>PowerPoint 演示文稿</vt:lpstr>
      <vt:lpstr>PowerPoint 演示文稿</vt:lpstr>
      <vt:lpstr>PowerPoint 演示文稿</vt:lpstr>
      <vt:lpstr>PowerPoint 演示文稿</vt:lpstr>
      <vt:lpstr>PowerPoint 演示文稿</vt:lpstr>
      <vt:lpstr>（三）病虫害防治技能</vt:lpstr>
      <vt:lpstr>PowerPoint 演示文稿</vt:lpstr>
      <vt:lpstr>（二）公共区域绿植养护劳动</vt:lpstr>
      <vt:lpstr>PowerPoint 演示文稿</vt:lpstr>
      <vt:lpstr>任务六　 非遗剪纸</vt:lpstr>
      <vt:lpstr>PowerPoint 演示文稿</vt:lpstr>
      <vt:lpstr>PowerPoint 演示文稿</vt:lpstr>
      <vt:lpstr>PowerPoint 演示文稿</vt:lpstr>
      <vt:lpstr>PowerPoint 演示文稿</vt:lpstr>
      <vt:lpstr>PowerPoint 演示文稿</vt:lpstr>
      <vt:lpstr>（四）剪纸的现代应用</vt:lpstr>
      <vt:lpstr>PowerPoint 演示文稿</vt:lpstr>
      <vt:lpstr>PowerPoint 演示文稿</vt:lpstr>
      <vt:lpstr>PowerPoint 演示文稿</vt:lpstr>
      <vt:lpstr>PowerPoint 演示文稿</vt:lpstr>
      <vt:lpstr>2. 画：描绘心中的图案</vt:lpstr>
      <vt:lpstr>PowerPoint 演示文稿</vt:lpstr>
      <vt:lpstr>PowerPoint 演示文稿</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79</cp:revision>
  <dcterms:created xsi:type="dcterms:W3CDTF">2025-10-09T18:43:00Z</dcterms:created>
  <dcterms:modified xsi:type="dcterms:W3CDTF">2025-10-23T02:03:50Z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